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7" r:id="rId1"/>
  </p:sldMasterIdLst>
  <p:notesMasterIdLst>
    <p:notesMasterId r:id="rId20"/>
  </p:notesMasterIdLst>
  <p:sldIdLst>
    <p:sldId id="447" r:id="rId2"/>
    <p:sldId id="257" r:id="rId3"/>
    <p:sldId id="256" r:id="rId4"/>
    <p:sldId id="4937" r:id="rId5"/>
    <p:sldId id="4949" r:id="rId6"/>
    <p:sldId id="1124" r:id="rId7"/>
    <p:sldId id="268" r:id="rId8"/>
    <p:sldId id="4982" r:id="rId9"/>
    <p:sldId id="4939" r:id="rId10"/>
    <p:sldId id="4985" r:id="rId11"/>
    <p:sldId id="4893" r:id="rId12"/>
    <p:sldId id="4983" r:id="rId13"/>
    <p:sldId id="4984" r:id="rId14"/>
    <p:sldId id="498" r:id="rId15"/>
    <p:sldId id="4986" r:id="rId16"/>
    <p:sldId id="1144" r:id="rId17"/>
    <p:sldId id="319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an Moustafa" initials="EM" lastIdx="1" clrIdx="0">
    <p:extLst>
      <p:ext uri="{19B8F6BF-5375-455C-9EA6-DF929625EA0E}">
        <p15:presenceInfo xmlns:p15="http://schemas.microsoft.com/office/powerpoint/2012/main" userId="S::EM21537@moe.gov.ae::671796de-de48-40ca-ae96-d4589d0f5d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  <a:srgbClr val="FFFFCC"/>
    <a:srgbClr val="99FF99"/>
    <a:srgbClr val="FF9933"/>
    <a:srgbClr val="CC99FF"/>
    <a:srgbClr val="FFCC99"/>
    <a:srgbClr val="FFCCCC"/>
    <a:srgbClr val="FFFF99"/>
    <a:srgbClr val="99FF33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3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02T09:35:07.131" idx="1">
    <p:pos x="10" y="10"/>
    <p:text/>
    <p:extLst>
      <p:ext uri="{C676402C-5697-4E1C-873F-D02D1690AC5C}">
        <p15:threadingInfo xmlns:p15="http://schemas.microsoft.com/office/powerpoint/2012/main" timeZoneBias="-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5F12-484A-4C7B-ACF1-E093FB29254B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DB550-D936-41D4-9E95-5F1B759318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58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11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6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37981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436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9005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0147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969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12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8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6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529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33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96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829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88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3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D409-BA23-4FED-AAB7-E07210FDE121}" type="datetimeFigureOut">
              <a:rPr lang="en-US" smtClean="0"/>
              <a:t>3/4/2021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E212531-37C4-44FC-9B1B-8A4AB0ED7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79" r:id="rId2"/>
    <p:sldLayoutId id="2147484080" r:id="rId3"/>
    <p:sldLayoutId id="2147484081" r:id="rId4"/>
    <p:sldLayoutId id="2147484082" r:id="rId5"/>
    <p:sldLayoutId id="2147484083" r:id="rId6"/>
    <p:sldLayoutId id="2147484084" r:id="rId7"/>
    <p:sldLayoutId id="2147484085" r:id="rId8"/>
    <p:sldLayoutId id="2147484086" r:id="rId9"/>
    <p:sldLayoutId id="2147484087" r:id="rId10"/>
    <p:sldLayoutId id="2147484088" r:id="rId11"/>
    <p:sldLayoutId id="2147484089" r:id="rId12"/>
    <p:sldLayoutId id="2147484090" r:id="rId13"/>
    <p:sldLayoutId id="2147484091" r:id="rId14"/>
    <p:sldLayoutId id="2147484092" r:id="rId15"/>
    <p:sldLayoutId id="21474840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21" Type="http://schemas.openxmlformats.org/officeDocument/2006/relationships/hyperlink" Target="https://www.google.ae/url?sa=i&amp;url=https%3A%2F%2Ftwitter.com%2Famna_alhammadii%2Fstatus%2F1239501656942927872%2Fphoto%2F1&amp;psig=AOvVaw1y7esiPMP7hX6_9DBJffcI&amp;ust=1584950067104000&amp;source=images&amp;cd=vfe&amp;ved=0CAIQjRxqFwoTCPjJ0aPNregCFQAAAAAdAAAAABAD" TargetMode="Externa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23" Type="http://schemas.openxmlformats.org/officeDocument/2006/relationships/image" Target="../media/image60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png"/><Relationship Id="rId18" Type="http://schemas.openxmlformats.org/officeDocument/2006/relationships/image" Target="../media/image16.jpeg"/><Relationship Id="rId26" Type="http://schemas.openxmlformats.org/officeDocument/2006/relationships/hyperlink" Target="https://pixabay.com/en/rug-carpet-brown-white-oval-round-576081/" TargetMode="External"/><Relationship Id="rId3" Type="http://schemas.openxmlformats.org/officeDocument/2006/relationships/image" Target="../media/image3.png"/><Relationship Id="rId21" Type="http://schemas.openxmlformats.org/officeDocument/2006/relationships/image" Target="../media/image18.png"/><Relationship Id="rId7" Type="http://schemas.openxmlformats.org/officeDocument/2006/relationships/image" Target="../media/image7.jfif"/><Relationship Id="rId12" Type="http://schemas.openxmlformats.org/officeDocument/2006/relationships/image" Target="../media/image12.png"/><Relationship Id="rId17" Type="http://schemas.openxmlformats.org/officeDocument/2006/relationships/image" Target="../media/image15.gif"/><Relationship Id="rId25" Type="http://schemas.openxmlformats.org/officeDocument/2006/relationships/image" Target="../media/image21.png"/><Relationship Id="rId2" Type="http://schemas.openxmlformats.org/officeDocument/2006/relationships/image" Target="../media/image2.png"/><Relationship Id="rId16" Type="http://schemas.openxmlformats.org/officeDocument/2006/relationships/hyperlink" Target="https://www.goodfreephotos.com/vector-images/globe-vector-art.png.php" TargetMode="Externa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fif"/><Relationship Id="rId11" Type="http://schemas.openxmlformats.org/officeDocument/2006/relationships/image" Target="../media/image11.png"/><Relationship Id="rId24" Type="http://schemas.openxmlformats.org/officeDocument/2006/relationships/hyperlink" Target="https://pixabay.com/en/flowerpot-plant-flower-pot-home-34301/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0.png"/><Relationship Id="rId28" Type="http://schemas.openxmlformats.org/officeDocument/2006/relationships/hyperlink" Target="https://www.101planners.com/2021-yearly-calendar/" TargetMode="External"/><Relationship Id="rId10" Type="http://schemas.openxmlformats.org/officeDocument/2006/relationships/image" Target="../media/image10.jfif"/><Relationship Id="rId19" Type="http://schemas.openxmlformats.org/officeDocument/2006/relationships/hyperlink" Target="https://www.pexels.com/photo/amazing-blue-blue-sky-clouds-315055/" TargetMode="External"/><Relationship Id="rId31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hyperlink" Target="https://pixabay.com/en/paper-stack-heap-pile-documents-576384/" TargetMode="External"/><Relationship Id="rId22" Type="http://schemas.openxmlformats.org/officeDocument/2006/relationships/image" Target="../media/image19.gif"/><Relationship Id="rId27" Type="http://schemas.openxmlformats.org/officeDocument/2006/relationships/image" Target="../media/image22.jpeg"/><Relationship Id="rId30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F5BD32-AB4B-425D-BEAC-5BD5FAFC5465}"/>
              </a:ext>
            </a:extLst>
          </p:cNvPr>
          <p:cNvSpPr/>
          <p:nvPr/>
        </p:nvSpPr>
        <p:spPr>
          <a:xfrm>
            <a:off x="1325218" y="2358886"/>
            <a:ext cx="3180522" cy="19083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32500" lnSpcReduction="20000"/>
          </a:bodyPr>
          <a:lstStyle/>
          <a:p>
            <a:pPr algn="ctr" defTabSz="914400">
              <a:lnSpc>
                <a:spcPct val="105000"/>
              </a:lnSpc>
              <a:spcBef>
                <a:spcPct val="0"/>
              </a:spcBef>
              <a:spcAft>
                <a:spcPts val="450"/>
              </a:spcAft>
            </a:pPr>
            <a:endParaRPr lang="ar-DZ" sz="3900" cap="all" spc="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05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800" b="1" cap="all" spc="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الحضور</a:t>
            </a:r>
            <a:r>
              <a:rPr lang="en-US" sz="9800" b="1" cap="all" spc="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endParaRPr lang="ar-BH" sz="9800" b="1" cap="all" spc="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05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800" b="1" cap="all" spc="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و</a:t>
            </a:r>
            <a:endParaRPr lang="ar-BH" sz="9800" b="1" cap="all" spc="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 defTabSz="914400">
              <a:lnSpc>
                <a:spcPct val="105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9800" b="1" cap="all" spc="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9800" b="1" cap="all" spc="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الغياب</a:t>
            </a:r>
            <a:endParaRPr lang="en-US" sz="9800" b="1" cap="all" spc="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Diagram, shape&#10;&#10;Description automatically generated">
            <a:extLst>
              <a:ext uri="{FF2B5EF4-FFF2-40B4-BE49-F238E27FC236}">
                <a16:creationId xmlns:a16="http://schemas.microsoft.com/office/drawing/2014/main" id="{FECA9E0E-A227-4468-949F-F51A323F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548" y="241852"/>
            <a:ext cx="7063409" cy="637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4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ام كرتون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" b="77750" l="0" r="96000">
                        <a14:foregroundMark x1="49000" y1="9000" x2="31500" y2="46500"/>
                        <a14:foregroundMark x1="28000" y1="39750" x2="46000" y2="7500"/>
                        <a14:foregroundMark x1="51000" y1="8250" x2="17750" y2="37500"/>
                        <a14:foregroundMark x1="26750" y1="22250" x2="40500" y2="13250"/>
                        <a14:foregroundMark x1="50750" y1="9500" x2="58000" y2="9000"/>
                        <a14:foregroundMark x1="38000" y1="43750" x2="35500" y2="68000"/>
                        <a14:foregroundMark x1="39000" y1="54000" x2="50250" y2="64500"/>
                        <a14:foregroundMark x1="49500" y1="61500" x2="59500" y2="64000"/>
                        <a14:foregroundMark x1="33250" y1="57750" x2="26750" y2="77500"/>
                        <a14:foregroundMark x1="25750" y1="54750" x2="20500" y2="69500"/>
                        <a14:foregroundMark x1="18750" y1="73250" x2="77500" y2="75750"/>
                        <a14:foregroundMark x1="78250" y1="75750" x2="65000" y2="59250"/>
                        <a14:foregroundMark x1="17750" y1="65250" x2="13250" y2="75000"/>
                        <a14:foregroundMark x1="12750" y1="76250" x2="61250" y2="75750"/>
                        <a14:foregroundMark x1="43000" y1="25250" x2="32750" y2="38750"/>
                        <a14:foregroundMark x1="54500" y1="23750" x2="46750" y2="37750"/>
                        <a14:foregroundMark x1="61000" y1="12500" x2="66750" y2="19750"/>
                        <a14:foregroundMark x1="66250" y1="23500" x2="63250" y2="32500"/>
                        <a14:foregroundMark x1="50750" y1="25250" x2="47250" y2="33500"/>
                        <a14:foregroundMark x1="49250" y1="21250" x2="47250" y2="32000"/>
                        <a14:backgroundMark x1="63500" y1="2000" x2="89750" y2="46000"/>
                        <a14:backgroundMark x1="27750" y1="3750" x2="9250" y2="68250"/>
                        <a14:backgroundMark x1="20750" y1="32750" x2="20750" y2="36500"/>
                        <a14:backgroundMark x1="23000" y1="33500" x2="23000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734"/>
          <a:stretch/>
        </p:blipFill>
        <p:spPr bwMode="auto">
          <a:xfrm>
            <a:off x="-844062" y="995857"/>
            <a:ext cx="7878422" cy="586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A75EB3C-948D-436E-9FF1-DFEFF7185FE8}"/>
              </a:ext>
            </a:extLst>
          </p:cNvPr>
          <p:cNvSpPr/>
          <p:nvPr/>
        </p:nvSpPr>
        <p:spPr>
          <a:xfrm>
            <a:off x="4614202" y="232229"/>
            <a:ext cx="6587197" cy="2569027"/>
          </a:xfrm>
          <a:prstGeom prst="wedgeEllipseCallout">
            <a:avLst>
              <a:gd name="adj1" fmla="val -49340"/>
              <a:gd name="adj2" fmla="val 57342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شاركونا يا مبدعين على دردشة الاجتماع معنى كلمة التعاون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6F8CC4-5E37-4A2F-BFFD-4C2E2AF62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9931" y="2801255"/>
            <a:ext cx="3326296" cy="34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78824" y="1404146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https://lh4.googleusercontent.com/GXdg5v1eBuWiAKbCX5CCdTmS7s-pMNFMoos8Z-cE6t7Qwxv1WlKsZEKX2Omii9S7Td-swycOB3GnBY-Y5pglZi7MKjk2Jro-qHnZ8YEl5KvcT70rML-t9T6bPwJYz4sBfJiBvno38A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239" y="4679223"/>
            <a:ext cx="1356243" cy="136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13285" y="3913634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262" y="4868423"/>
            <a:ext cx="3407204" cy="234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1" y="4376132"/>
            <a:ext cx="977626" cy="73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0903" y="445594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607" y="5017021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9031535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مستطيل 25"/>
          <p:cNvSpPr/>
          <p:nvPr/>
        </p:nvSpPr>
        <p:spPr>
          <a:xfrm>
            <a:off x="3128056" y="229480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مستطيل 26"/>
          <p:cNvSpPr/>
          <p:nvPr/>
        </p:nvSpPr>
        <p:spPr>
          <a:xfrm>
            <a:off x="4303819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مستطيل 27"/>
          <p:cNvSpPr/>
          <p:nvPr/>
        </p:nvSpPr>
        <p:spPr>
          <a:xfrm>
            <a:off x="5487042" y="229479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مستطيل 28"/>
          <p:cNvSpPr/>
          <p:nvPr/>
        </p:nvSpPr>
        <p:spPr>
          <a:xfrm>
            <a:off x="6659707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مستطيل 29"/>
          <p:cNvSpPr/>
          <p:nvPr/>
        </p:nvSpPr>
        <p:spPr>
          <a:xfrm>
            <a:off x="7848312" y="222754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مستطيل 30"/>
          <p:cNvSpPr/>
          <p:nvPr/>
        </p:nvSpPr>
        <p:spPr>
          <a:xfrm>
            <a:off x="10144523" y="229478"/>
            <a:ext cx="934490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10237741" y="331621"/>
            <a:ext cx="65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مسألة اليوم</a:t>
            </a:r>
            <a:endParaRPr lang="en-US" dirty="0"/>
          </a:p>
        </p:txBody>
      </p:sp>
      <p:sp>
        <p:nvSpPr>
          <p:cNvPr id="35" name="مربع نص 34"/>
          <p:cNvSpPr txBox="1"/>
          <p:nvPr/>
        </p:nvSpPr>
        <p:spPr>
          <a:xfrm>
            <a:off x="9153211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الهدف</a:t>
            </a:r>
            <a:endParaRPr lang="en-US" dirty="0"/>
          </a:p>
        </p:txBody>
      </p:sp>
      <p:sp>
        <p:nvSpPr>
          <p:cNvPr id="36" name="مربع نص 35"/>
          <p:cNvSpPr txBox="1"/>
          <p:nvPr/>
        </p:nvSpPr>
        <p:spPr>
          <a:xfrm>
            <a:off x="7851113" y="318015"/>
            <a:ext cx="863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dirty="0"/>
              <a:t>مراجعة المفردات</a:t>
            </a:r>
            <a:endParaRPr lang="en-US" dirty="0"/>
          </a:p>
        </p:txBody>
      </p:sp>
      <p:sp>
        <p:nvSpPr>
          <p:cNvPr id="37" name="مربع نص 36"/>
          <p:cNvSpPr txBox="1"/>
          <p:nvPr/>
        </p:nvSpPr>
        <p:spPr>
          <a:xfrm>
            <a:off x="6744129" y="456515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/>
              <a:t>أستعد</a:t>
            </a:r>
            <a:endParaRPr lang="en-US" dirty="0"/>
          </a:p>
        </p:txBody>
      </p:sp>
      <p:sp>
        <p:nvSpPr>
          <p:cNvPr id="38" name="مربع نص 37"/>
          <p:cNvSpPr txBox="1"/>
          <p:nvPr/>
        </p:nvSpPr>
        <p:spPr>
          <a:xfrm>
            <a:off x="5577280" y="449791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مثال</a:t>
            </a:r>
            <a:endParaRPr lang="en-US" dirty="0"/>
          </a:p>
        </p:txBody>
      </p:sp>
      <p:sp>
        <p:nvSpPr>
          <p:cNvPr id="39" name="مربع نص 38"/>
          <p:cNvSpPr txBox="1"/>
          <p:nvPr/>
        </p:nvSpPr>
        <p:spPr>
          <a:xfrm>
            <a:off x="4378722" y="469596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أتأكد</a:t>
            </a:r>
            <a:endParaRPr lang="en-US" dirty="0"/>
          </a:p>
        </p:txBody>
      </p:sp>
      <p:sp>
        <p:nvSpPr>
          <p:cNvPr id="40" name="مربع نص 39"/>
          <p:cNvSpPr txBox="1"/>
          <p:nvPr/>
        </p:nvSpPr>
        <p:spPr>
          <a:xfrm>
            <a:off x="3199230" y="511553"/>
            <a:ext cx="65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التقويم</a:t>
            </a:r>
            <a:endParaRPr lang="en-US" dirty="0"/>
          </a:p>
        </p:txBody>
      </p:sp>
      <p:sp>
        <p:nvSpPr>
          <p:cNvPr id="45" name="مستطيل 3">
            <a:extLst>
              <a:ext uri="{FF2B5EF4-FFF2-40B4-BE49-F238E27FC236}">
                <a16:creationId xmlns:a16="http://schemas.microsoft.com/office/drawing/2014/main" id="{F84B63D9-E649-48EA-B196-2F5C2FD0B579}"/>
              </a:ext>
            </a:extLst>
          </p:cNvPr>
          <p:cNvSpPr/>
          <p:nvPr/>
        </p:nvSpPr>
        <p:spPr>
          <a:xfrm>
            <a:off x="3595301" y="2109436"/>
            <a:ext cx="6202017" cy="18760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cs typeface="Akhbar MT" pitchFamily="2" charset="-78"/>
              </a:rPr>
              <a:t>قصة الدرس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cs typeface="Akhbar MT" pitchFamily="2" charset="-78"/>
              </a:rPr>
              <a:t>ص</a:t>
            </a:r>
            <a:r>
              <a:rPr kumimoji="0" lang="ar-BH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cs typeface="Akhbar MT" pitchFamily="2" charset="-78"/>
              </a:rPr>
              <a:t>فحة</a:t>
            </a:r>
            <a:r>
              <a:rPr kumimoji="0" lang="ar-B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cs typeface="Akhbar MT" pitchFamily="2" charset="-78"/>
              </a:rPr>
              <a:t> 55-56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Calibri Light" panose="020F0302020204030204"/>
              <a:cs typeface="Akhbar MT" pitchFamily="2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 Light" panose="020F0302020204030204"/>
                <a:cs typeface="Akhbar MT" pitchFamily="2" charset="-78"/>
              </a:rPr>
              <a:t>إنشاء حديقة في المدرسة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uLnTx/>
              <a:uFillTx/>
              <a:latin typeface="Calibri Light" panose="020F0302020204030204"/>
              <a:cs typeface="Akhbar MT" pitchFamily="2" charset="-78"/>
            </a:endParaRPr>
          </a:p>
        </p:txBody>
      </p:sp>
      <p:pic>
        <p:nvPicPr>
          <p:cNvPr id="46" name="Picture 45" descr="A person wearing a mask&#10;&#10;Description automatically generated">
            <a:extLst>
              <a:ext uri="{FF2B5EF4-FFF2-40B4-BE49-F238E27FC236}">
                <a16:creationId xmlns:a16="http://schemas.microsoft.com/office/drawing/2014/main" id="{BA82CF26-06C3-41D2-B391-14E5E82BA216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9" t="1203" r="27384" b="8266"/>
          <a:stretch/>
        </p:blipFill>
        <p:spPr>
          <a:xfrm>
            <a:off x="2018581" y="3242302"/>
            <a:ext cx="2159102" cy="3386218"/>
          </a:xfrm>
          <a:prstGeom prst="rect">
            <a:avLst/>
          </a:prstGeom>
        </p:spPr>
      </p:pic>
      <p:pic>
        <p:nvPicPr>
          <p:cNvPr id="47" name="Picture 46" descr="A person wearing a mask&#10;&#10;Description automatically generated">
            <a:extLst>
              <a:ext uri="{FF2B5EF4-FFF2-40B4-BE49-F238E27FC236}">
                <a16:creationId xmlns:a16="http://schemas.microsoft.com/office/drawing/2014/main" id="{E67C32E2-3537-4717-B6EC-636445D48A1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7" t="847" r="28158" b="5848"/>
          <a:stretch/>
        </p:blipFill>
        <p:spPr>
          <a:xfrm>
            <a:off x="9603592" y="3429000"/>
            <a:ext cx="2252502" cy="3490790"/>
          </a:xfrm>
          <a:prstGeom prst="rect">
            <a:avLst/>
          </a:prstGeom>
        </p:spPr>
      </p:pic>
      <p:pic>
        <p:nvPicPr>
          <p:cNvPr id="48" name="Picture 47" descr="نتيجة بحث الصور عن ملتزمون يا وطن">
            <a:hlinkClick r:id="rId21"/>
            <a:extLst>
              <a:ext uri="{FF2B5EF4-FFF2-40B4-BE49-F238E27FC236}">
                <a16:creationId xmlns:a16="http://schemas.microsoft.com/office/drawing/2014/main" id="{260562C5-3E24-4CB3-9ECB-DED396833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 t="51619" r="57500"/>
          <a:stretch>
            <a:fillRect/>
          </a:stretch>
        </p:blipFill>
        <p:spPr bwMode="auto">
          <a:xfrm>
            <a:off x="223921" y="1340035"/>
            <a:ext cx="2231274" cy="1547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1" name="Picture 40" descr="A picture containing toy, clock&#10;&#10;Description automatically generated">
            <a:extLst>
              <a:ext uri="{FF2B5EF4-FFF2-40B4-BE49-F238E27FC236}">
                <a16:creationId xmlns:a16="http://schemas.microsoft.com/office/drawing/2014/main" id="{FA52AED4-8C93-4B9B-855C-06D03FB50989}"/>
              </a:ext>
            </a:extLst>
          </p:cNvPr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9087657" y="1347504"/>
            <a:ext cx="1947833" cy="21381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43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F8A0ADD-5B75-48EF-AD8D-099DAC5963DF}"/>
              </a:ext>
            </a:extLst>
          </p:cNvPr>
          <p:cNvGrpSpPr/>
          <p:nvPr/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E9F17F7-243B-4E0B-B896-E973E186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75583" y="0"/>
              <a:ext cx="7116418" cy="6858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87557E-B2F8-4DA9-933B-A3C5B90A2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5660335" cy="6858000"/>
            </a:xfrm>
            <a:prstGeom prst="rect">
              <a:avLst/>
            </a:prstGeom>
          </p:spPr>
        </p:pic>
      </p:grpSp>
      <p:sp>
        <p:nvSpPr>
          <p:cNvPr id="5" name="مستطيل 3">
            <a:extLst>
              <a:ext uri="{FF2B5EF4-FFF2-40B4-BE49-F238E27FC236}">
                <a16:creationId xmlns:a16="http://schemas.microsoft.com/office/drawing/2014/main" id="{3696239E-38C8-4A3B-98E6-95489D6032E0}"/>
              </a:ext>
            </a:extLst>
          </p:cNvPr>
          <p:cNvSpPr/>
          <p:nvPr/>
        </p:nvSpPr>
        <p:spPr>
          <a:xfrm>
            <a:off x="271848" y="123567"/>
            <a:ext cx="3193107" cy="58189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الكتاب ص </a:t>
            </a:r>
            <a:r>
              <a:rPr kumimoji="0" lang="ar-B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cs typeface="Akhbar MT" pitchFamily="2" charset="-78"/>
              </a:rPr>
              <a:t>55-56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3329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BC181-6639-4949-9493-B59816D58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76"/>
          <a:stretch/>
        </p:blipFill>
        <p:spPr>
          <a:xfrm>
            <a:off x="-92766" y="0"/>
            <a:ext cx="12192000" cy="68580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CD0F01A7-47F4-4B0C-9805-585BB1215A79}"/>
              </a:ext>
            </a:extLst>
          </p:cNvPr>
          <p:cNvSpPr/>
          <p:nvPr/>
        </p:nvSpPr>
        <p:spPr>
          <a:xfrm>
            <a:off x="7878416" y="172278"/>
            <a:ext cx="3988905" cy="1868556"/>
          </a:xfrm>
          <a:prstGeom prst="cloud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التقويم البنائي </a:t>
            </a:r>
            <a:endParaRPr lang="en-US" sz="4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68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0FD20C05-A172-4DFD-AC9E-DB55B1976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4A3F94B-42D2-4B1E-9445-CB32089A7442}"/>
              </a:ext>
            </a:extLst>
          </p:cNvPr>
          <p:cNvGrpSpPr/>
          <p:nvPr/>
        </p:nvGrpSpPr>
        <p:grpSpPr>
          <a:xfrm>
            <a:off x="6096000" y="1128246"/>
            <a:ext cx="4952554" cy="2062103"/>
            <a:chOff x="8591815" y="184846"/>
            <a:chExt cx="3424148" cy="1643824"/>
          </a:xfrm>
        </p:grpSpPr>
        <p:pic>
          <p:nvPicPr>
            <p:cNvPr id="8" name="Picture 6" descr="Pin on Hodgepodge">
              <a:extLst>
                <a:ext uri="{FF2B5EF4-FFF2-40B4-BE49-F238E27FC236}">
                  <a16:creationId xmlns:a16="http://schemas.microsoft.com/office/drawing/2014/main" id="{777AA76D-C6C4-4AE3-B4C0-C28A089AE64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6076" y="222936"/>
              <a:ext cx="1829887" cy="142087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9BF085-5C56-4137-A885-4342D7B361E3}"/>
                </a:ext>
              </a:extLst>
            </p:cNvPr>
            <p:cNvSpPr/>
            <p:nvPr/>
          </p:nvSpPr>
          <p:spPr>
            <a:xfrm>
              <a:off x="8591815" y="184846"/>
              <a:ext cx="2203425" cy="16438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DZ" sz="32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حان وقت المرح يا مبدعين </a:t>
              </a:r>
            </a:p>
            <a:p>
              <a:pPr algn="ctr"/>
              <a:endParaRPr lang="ar-DZ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  <a:p>
              <a:pPr algn="ctr"/>
              <a:r>
                <a:rPr lang="ar-DZ" sz="3200" b="1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التعاون </a:t>
              </a:r>
              <a:endParaRPr lang="ar-BH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9238BD3-FCB2-4041-952E-32CC4C1DA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219" y="3899556"/>
            <a:ext cx="3423781" cy="26390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A8BEB4-6FD0-4772-9FE9-506D8A235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294" y="3667651"/>
            <a:ext cx="3186948" cy="30649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209326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9EBEE2-E3BC-466B-8FA3-4859A0ADB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209" y="265250"/>
            <a:ext cx="9161808" cy="6307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BF69757-0E68-4BDB-85E2-C3C0D7D223C3}"/>
              </a:ext>
            </a:extLst>
          </p:cNvPr>
          <p:cNvSpPr/>
          <p:nvPr/>
        </p:nvSpPr>
        <p:spPr>
          <a:xfrm>
            <a:off x="528774" y="1882336"/>
            <a:ext cx="1749287" cy="1546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800" b="1" dirty="0"/>
              <a:t>الكتاب </a:t>
            </a:r>
          </a:p>
          <a:p>
            <a:pPr algn="ctr"/>
            <a:r>
              <a:rPr lang="en-US" sz="2800" b="1" dirty="0"/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2187167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9">
            <a:extLst>
              <a:ext uri="{FF2B5EF4-FFF2-40B4-BE49-F238E27FC236}">
                <a16:creationId xmlns:a16="http://schemas.microsoft.com/office/drawing/2014/main" id="{58D1623F-D31A-4819-B165-BA535DDB7C91}"/>
              </a:ext>
            </a:extLst>
          </p:cNvPr>
          <p:cNvGrpSpPr/>
          <p:nvPr/>
        </p:nvGrpSpPr>
        <p:grpSpPr>
          <a:xfrm>
            <a:off x="1447799" y="83229"/>
            <a:ext cx="9561812" cy="6414051"/>
            <a:chOff x="1909087" y="107917"/>
            <a:chExt cx="7928202" cy="5089427"/>
          </a:xfrm>
        </p:grpSpPr>
        <p:grpSp>
          <p:nvGrpSpPr>
            <p:cNvPr id="12" name="Group 93">
              <a:extLst>
                <a:ext uri="{FF2B5EF4-FFF2-40B4-BE49-F238E27FC236}">
                  <a16:creationId xmlns:a16="http://schemas.microsoft.com/office/drawing/2014/main" id="{F2ECD4A8-65DA-4BBF-88BF-1E092370EF97}"/>
                </a:ext>
              </a:extLst>
            </p:cNvPr>
            <p:cNvGrpSpPr/>
            <p:nvPr/>
          </p:nvGrpSpPr>
          <p:grpSpPr>
            <a:xfrm>
              <a:off x="1909087" y="748187"/>
              <a:ext cx="7928202" cy="4449157"/>
              <a:chOff x="3167270" y="1643269"/>
              <a:chExt cx="5671930" cy="2981740"/>
            </a:xfrm>
          </p:grpSpPr>
          <p:sp>
            <p:nvSpPr>
              <p:cNvPr id="22" name="Rectangle: Rounded Corners 94">
                <a:extLst>
                  <a:ext uri="{FF2B5EF4-FFF2-40B4-BE49-F238E27FC236}">
                    <a16:creationId xmlns:a16="http://schemas.microsoft.com/office/drawing/2014/main" id="{4187DC05-235F-4B6D-8098-455F76F4F829}"/>
                  </a:ext>
                </a:extLst>
              </p:cNvPr>
              <p:cNvSpPr/>
              <p:nvPr/>
            </p:nvSpPr>
            <p:spPr>
              <a:xfrm>
                <a:off x="3167270" y="1643269"/>
                <a:ext cx="5671930" cy="2981740"/>
              </a:xfrm>
              <a:prstGeom prst="roundRect">
                <a:avLst>
                  <a:gd name="adj" fmla="val 5492"/>
                </a:avLst>
              </a:prstGeom>
              <a:solidFill>
                <a:srgbClr val="CCECFF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23" name="Rectangle: Rounded Corners 95">
                <a:extLst>
                  <a:ext uri="{FF2B5EF4-FFF2-40B4-BE49-F238E27FC236}">
                    <a16:creationId xmlns:a16="http://schemas.microsoft.com/office/drawing/2014/main" id="{DF5531A0-671A-4291-9EF3-72F9332592E5}"/>
                  </a:ext>
                </a:extLst>
              </p:cNvPr>
              <p:cNvSpPr/>
              <p:nvPr/>
            </p:nvSpPr>
            <p:spPr>
              <a:xfrm>
                <a:off x="3349487" y="1779104"/>
                <a:ext cx="5307496" cy="2710070"/>
              </a:xfrm>
              <a:prstGeom prst="roundRect">
                <a:avLst>
                  <a:gd name="adj" fmla="val 6196"/>
                </a:avLst>
              </a:prstGeom>
              <a:solidFill>
                <a:srgbClr val="FEEFC6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  <p:grpSp>
          <p:nvGrpSpPr>
            <p:cNvPr id="14" name="Group 96">
              <a:extLst>
                <a:ext uri="{FF2B5EF4-FFF2-40B4-BE49-F238E27FC236}">
                  <a16:creationId xmlns:a16="http://schemas.microsoft.com/office/drawing/2014/main" id="{2A957B53-B10D-444A-AFE5-B57331380E19}"/>
                </a:ext>
              </a:extLst>
            </p:cNvPr>
            <p:cNvGrpSpPr/>
            <p:nvPr/>
          </p:nvGrpSpPr>
          <p:grpSpPr>
            <a:xfrm>
              <a:off x="4675230" y="107917"/>
              <a:ext cx="2395915" cy="945553"/>
              <a:chOff x="4519392" y="-67740"/>
              <a:chExt cx="3153215" cy="1178756"/>
            </a:xfrm>
          </p:grpSpPr>
          <p:sp>
            <p:nvSpPr>
              <p:cNvPr id="16" name="Flowchart: Delay 97">
                <a:extLst>
                  <a:ext uri="{FF2B5EF4-FFF2-40B4-BE49-F238E27FC236}">
                    <a16:creationId xmlns:a16="http://schemas.microsoft.com/office/drawing/2014/main" id="{E7DF5315-8A0D-482A-96FA-C3A91A3A8CD4}"/>
                  </a:ext>
                </a:extLst>
              </p:cNvPr>
              <p:cNvSpPr/>
              <p:nvPr/>
            </p:nvSpPr>
            <p:spPr>
              <a:xfrm rot="16200000">
                <a:off x="5631180" y="-563336"/>
                <a:ext cx="1055076" cy="2046267"/>
              </a:xfrm>
              <a:prstGeom prst="flowChartDelay">
                <a:avLst/>
              </a:prstGeom>
              <a:solidFill>
                <a:srgbClr val="80808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  <p:sp>
            <p:nvSpPr>
              <p:cNvPr id="18" name="Rectangle: Rounded Corners 98">
                <a:extLst>
                  <a:ext uri="{FF2B5EF4-FFF2-40B4-BE49-F238E27FC236}">
                    <a16:creationId xmlns:a16="http://schemas.microsoft.com/office/drawing/2014/main" id="{9EB09849-C1C1-4FDD-9781-B96DC0380D6C}"/>
                  </a:ext>
                </a:extLst>
              </p:cNvPr>
              <p:cNvSpPr/>
              <p:nvPr/>
            </p:nvSpPr>
            <p:spPr>
              <a:xfrm>
                <a:off x="4519392" y="646782"/>
                <a:ext cx="3153215" cy="464234"/>
              </a:xfrm>
              <a:prstGeom prst="roundRect">
                <a:avLst/>
              </a:prstGeom>
              <a:solidFill>
                <a:srgbClr val="80808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  <p:sp>
            <p:nvSpPr>
              <p:cNvPr id="20" name="Rectangle 99">
                <a:extLst>
                  <a:ext uri="{FF2B5EF4-FFF2-40B4-BE49-F238E27FC236}">
                    <a16:creationId xmlns:a16="http://schemas.microsoft.com/office/drawing/2014/main" id="{0A9EDBEE-1CD9-496C-AAB2-7D765137D37F}"/>
                  </a:ext>
                </a:extLst>
              </p:cNvPr>
              <p:cNvSpPr/>
              <p:nvPr/>
            </p:nvSpPr>
            <p:spPr>
              <a:xfrm>
                <a:off x="5167953" y="523101"/>
                <a:ext cx="1985749" cy="464234"/>
              </a:xfrm>
              <a:prstGeom prst="rect">
                <a:avLst/>
              </a:prstGeom>
              <a:solidFill>
                <a:srgbClr val="808080"/>
              </a:solidFill>
              <a:ln>
                <a:solidFill>
                  <a:srgbClr val="8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dirty="0"/>
              </a:p>
            </p:txBody>
          </p:sp>
          <p:sp>
            <p:nvSpPr>
              <p:cNvPr id="21" name="Oval 100">
                <a:extLst>
                  <a:ext uri="{FF2B5EF4-FFF2-40B4-BE49-F238E27FC236}">
                    <a16:creationId xmlns:a16="http://schemas.microsoft.com/office/drawing/2014/main" id="{DC52844D-DC48-4072-A71E-6A922C533747}"/>
                  </a:ext>
                </a:extLst>
              </p:cNvPr>
              <p:cNvSpPr/>
              <p:nvPr/>
            </p:nvSpPr>
            <p:spPr>
              <a:xfrm>
                <a:off x="5899061" y="83201"/>
                <a:ext cx="559942" cy="499222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/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CFC3775-C5C4-4CCD-BFD0-EB6172768B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89" t="18841" r="2111" b="8248"/>
          <a:stretch/>
        </p:blipFill>
        <p:spPr>
          <a:xfrm>
            <a:off x="1871284" y="1461257"/>
            <a:ext cx="3840403" cy="4464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95C0C-7873-4F1C-BAF7-9C8F2E3ADC44}"/>
              </a:ext>
            </a:extLst>
          </p:cNvPr>
          <p:cNvSpPr txBox="1"/>
          <p:nvPr/>
        </p:nvSpPr>
        <p:spPr>
          <a:xfrm>
            <a:off x="5711687" y="2010932"/>
            <a:ext cx="4860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LMS </a:t>
            </a:r>
          </a:p>
          <a:p>
            <a:pPr algn="ctr"/>
            <a:r>
              <a:rPr lang="ar-BH" sz="6000" dirty="0"/>
              <a:t>التعاون أساس النجاح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644449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oor GIF - Find on GIFER">
            <a:extLst>
              <a:ext uri="{FF2B5EF4-FFF2-40B4-BE49-F238E27FC236}">
                <a16:creationId xmlns:a16="http://schemas.microsoft.com/office/drawing/2014/main" id="{0DC4ABDA-ED1F-4391-AC1C-C33EEDCE82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012" y="0"/>
            <a:ext cx="66975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xit Sign Gifs Get The Best Gif On Giphy Flashing Stop Sign - LowGif">
            <a:extLst>
              <a:ext uri="{FF2B5EF4-FFF2-40B4-BE49-F238E27FC236}">
                <a16:creationId xmlns:a16="http://schemas.microsoft.com/office/drawing/2014/main" id="{8B00C38E-8171-43DC-85B2-9E6C419AF0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510" y="559061"/>
            <a:ext cx="2740856" cy="180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71027C-6270-4B75-9AF0-A73ADCD4420A}"/>
              </a:ext>
            </a:extLst>
          </p:cNvPr>
          <p:cNvSpPr txBox="1"/>
          <p:nvPr/>
        </p:nvSpPr>
        <p:spPr>
          <a:xfrm>
            <a:off x="3825767" y="1665238"/>
            <a:ext cx="383279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6600" b="1" dirty="0">
                <a:solidFill>
                  <a:srgbClr val="FF0000"/>
                </a:solidFill>
              </a:rPr>
              <a:t>ماذا تعلمت اليوم </a:t>
            </a:r>
            <a:r>
              <a:rPr lang="ar-DZ" sz="6600" b="1" dirty="0">
                <a:solidFill>
                  <a:srgbClr val="FF0000"/>
                </a:solidFill>
              </a:rPr>
              <a:t>؟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4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6E07F9D-6571-4A62-877C-7DC44A5A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20B79A-5D55-4CD6-9B73-5A3EA3B9C5B9}"/>
              </a:ext>
            </a:extLst>
          </p:cNvPr>
          <p:cNvSpPr txBox="1"/>
          <p:nvPr/>
        </p:nvSpPr>
        <p:spPr>
          <a:xfrm>
            <a:off x="2862469" y="4192651"/>
            <a:ext cx="78320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4400" b="1" dirty="0">
                <a:solidFill>
                  <a:schemeClr val="accent2">
                    <a:lumMod val="50000"/>
                  </a:schemeClr>
                </a:solidFill>
              </a:rPr>
              <a:t>طلابي الأعزاء شكراً لكم على المشاركة المتميزة اليوم</a:t>
            </a:r>
          </a:p>
          <a:p>
            <a:pPr algn="ctr"/>
            <a:r>
              <a:rPr lang="ar-BH" sz="4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ar-BH" sz="4400" b="1" dirty="0">
                <a:solidFill>
                  <a:srgbClr val="00B050"/>
                </a:solidFill>
              </a:rPr>
              <a:t>بكم افتخر </a:t>
            </a:r>
          </a:p>
        </p:txBody>
      </p:sp>
    </p:spTree>
    <p:extLst>
      <p:ext uri="{BB962C8B-B14F-4D97-AF65-F5344CB8AC3E}">
        <p14:creationId xmlns:p14="http://schemas.microsoft.com/office/powerpoint/2010/main" val="63250913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31F282B-7C1A-4C83-95DA-A6C2F25FAD92}"/>
              </a:ext>
            </a:extLst>
          </p:cNvPr>
          <p:cNvGrpSpPr/>
          <p:nvPr/>
        </p:nvGrpSpPr>
        <p:grpSpPr>
          <a:xfrm>
            <a:off x="-22292" y="0"/>
            <a:ext cx="12191997" cy="7038720"/>
            <a:chOff x="0" y="0"/>
            <a:chExt cx="12191997" cy="6858000"/>
          </a:xfrm>
          <a:solidFill>
            <a:srgbClr val="794521"/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4E8A7FD-09E5-4A7C-B437-81D3B75256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19"/>
            <a:stretch/>
          </p:blipFill>
          <p:spPr>
            <a:xfrm>
              <a:off x="4199467" y="0"/>
              <a:ext cx="4188319" cy="6858000"/>
            </a:xfrm>
            <a:prstGeom prst="rect">
              <a:avLst/>
            </a:prstGeom>
            <a:grpFill/>
            <a:ln>
              <a:solidFill>
                <a:srgbClr val="FFFFCC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1D7DF3F-C813-4B87-8BAF-01E968A8B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819"/>
            <a:stretch/>
          </p:blipFill>
          <p:spPr>
            <a:xfrm>
              <a:off x="8387786" y="0"/>
              <a:ext cx="3804211" cy="6858000"/>
            </a:xfrm>
            <a:prstGeom prst="rect">
              <a:avLst/>
            </a:prstGeom>
            <a:grpFill/>
            <a:ln>
              <a:solidFill>
                <a:srgbClr val="FFFFCC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5EE1929-416B-4DBE-ACAE-50C2CB6D0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199467" cy="6858000"/>
            </a:xfrm>
            <a:prstGeom prst="rect">
              <a:avLst/>
            </a:prstGeom>
            <a:grpFill/>
            <a:ln>
              <a:solidFill>
                <a:srgbClr val="FFFFCC"/>
              </a:solidFill>
            </a:ln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73D6BB9-A4D6-4D86-9616-DFE0EAC83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1" t="4912" r="1404" b="4912"/>
          <a:stretch/>
        </p:blipFill>
        <p:spPr>
          <a:xfrm>
            <a:off x="3770237" y="670493"/>
            <a:ext cx="4427890" cy="310792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6662910-C85C-42F9-80A6-E34C83BD77A4}"/>
              </a:ext>
            </a:extLst>
          </p:cNvPr>
          <p:cNvGrpSpPr/>
          <p:nvPr/>
        </p:nvGrpSpPr>
        <p:grpSpPr>
          <a:xfrm>
            <a:off x="-4224" y="2861540"/>
            <a:ext cx="1161442" cy="1666829"/>
            <a:chOff x="431397" y="2502567"/>
            <a:chExt cx="2186991" cy="2763253"/>
          </a:xfrm>
        </p:grpSpPr>
        <p:pic>
          <p:nvPicPr>
            <p:cNvPr id="25" name="Picture 24" descr="A picture containing text, furniture, table, shelf&#10;&#10;Description automatically generated">
              <a:extLst>
                <a:ext uri="{FF2B5EF4-FFF2-40B4-BE49-F238E27FC236}">
                  <a16:creationId xmlns:a16="http://schemas.microsoft.com/office/drawing/2014/main" id="{814A0397-EC10-48F1-8283-7E7A92664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97" y="2502567"/>
              <a:ext cx="2186991" cy="276325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E512708-D60F-41A3-9C34-523B39A02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" b="26608"/>
            <a:stretch/>
          </p:blipFill>
          <p:spPr>
            <a:xfrm>
              <a:off x="661737" y="2642937"/>
              <a:ext cx="1787805" cy="312820"/>
            </a:xfrm>
            <a:prstGeom prst="rect">
              <a:avLst/>
            </a:prstGeom>
          </p:spPr>
        </p:pic>
        <p:pic>
          <p:nvPicPr>
            <p:cNvPr id="27" name="Picture 26" descr="A picture containing text, book, shelf, indoor&#10;&#10;Description automatically generated">
              <a:extLst>
                <a:ext uri="{FF2B5EF4-FFF2-40B4-BE49-F238E27FC236}">
                  <a16:creationId xmlns:a16="http://schemas.microsoft.com/office/drawing/2014/main" id="{919A402D-5320-4398-B094-BCACE87DE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15"/>
            <a:stretch/>
          </p:blipFill>
          <p:spPr>
            <a:xfrm>
              <a:off x="635143" y="3096127"/>
              <a:ext cx="1779497" cy="38300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1530C0C-7FEB-41B0-964B-40987F85E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47"/>
            <a:stretch/>
          </p:blipFill>
          <p:spPr>
            <a:xfrm>
              <a:off x="661736" y="3633540"/>
              <a:ext cx="1787806" cy="389020"/>
            </a:xfrm>
            <a:prstGeom prst="rect">
              <a:avLst/>
            </a:prstGeom>
          </p:spPr>
        </p:pic>
        <p:pic>
          <p:nvPicPr>
            <p:cNvPr id="29" name="Picture 28" descr="A picture containing text, book, shelf, indoor&#10;&#10;Description automatically generated">
              <a:extLst>
                <a:ext uri="{FF2B5EF4-FFF2-40B4-BE49-F238E27FC236}">
                  <a16:creationId xmlns:a16="http://schemas.microsoft.com/office/drawing/2014/main" id="{505F122A-5842-4100-A88D-F55B2B9506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5" t="3733" r="2042" b="11934"/>
            <a:stretch/>
          </p:blipFill>
          <p:spPr>
            <a:xfrm>
              <a:off x="626835" y="4106783"/>
              <a:ext cx="1787806" cy="383007"/>
            </a:xfrm>
            <a:prstGeom prst="rect">
              <a:avLst/>
            </a:prstGeom>
          </p:spPr>
        </p:pic>
        <p:pic>
          <p:nvPicPr>
            <p:cNvPr id="30" name="Picture 29" descr="A picture containing text, book, shelf, indoor&#10;&#10;Description automatically generated">
              <a:extLst>
                <a:ext uri="{FF2B5EF4-FFF2-40B4-BE49-F238E27FC236}">
                  <a16:creationId xmlns:a16="http://schemas.microsoft.com/office/drawing/2014/main" id="{048559B9-CAF7-40CA-BE24-2309E7DFF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15"/>
            <a:stretch/>
          </p:blipFill>
          <p:spPr>
            <a:xfrm>
              <a:off x="635143" y="4604081"/>
              <a:ext cx="1779497" cy="429135"/>
            </a:xfrm>
            <a:prstGeom prst="rect">
              <a:avLst/>
            </a:prstGeom>
          </p:spPr>
        </p:pic>
      </p:grpSp>
      <p:pic>
        <p:nvPicPr>
          <p:cNvPr id="144" name="Picture 143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D5C512E3-1214-4CDC-94AC-C1C7EE2F5E6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5" y="3955298"/>
            <a:ext cx="1718395" cy="1729449"/>
          </a:xfrm>
          <a:prstGeom prst="rect">
            <a:avLst/>
          </a:prstGeom>
        </p:spPr>
      </p:pic>
      <p:pic>
        <p:nvPicPr>
          <p:cNvPr id="1035" name="Picture 1034" descr="A picture containing text, furniture, table, file&#10;&#10;Description automatically generated">
            <a:extLst>
              <a:ext uri="{FF2B5EF4-FFF2-40B4-BE49-F238E27FC236}">
                <a16:creationId xmlns:a16="http://schemas.microsoft.com/office/drawing/2014/main" id="{ECACDB44-EFFE-4FD6-AEBE-776058481F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1" y="4473417"/>
            <a:ext cx="3707949" cy="2413480"/>
          </a:xfrm>
          <a:prstGeom prst="rect">
            <a:avLst/>
          </a:prstGeom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392E7487-F210-4D60-B084-638D70916F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76" y="4167420"/>
            <a:ext cx="405077" cy="571248"/>
          </a:xfrm>
          <a:prstGeom prst="rect">
            <a:avLst/>
          </a:prstGeom>
        </p:spPr>
      </p:pic>
      <p:pic>
        <p:nvPicPr>
          <p:cNvPr id="1048" name="Picture 1047" descr="A picture containing logo&#10;&#10;Description automatically generated">
            <a:extLst>
              <a:ext uri="{FF2B5EF4-FFF2-40B4-BE49-F238E27FC236}">
                <a16:creationId xmlns:a16="http://schemas.microsoft.com/office/drawing/2014/main" id="{96D8E93F-CE5F-413E-BE5F-BBDC3A889E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909702" y="4395572"/>
            <a:ext cx="658259" cy="386727"/>
          </a:xfrm>
          <a:prstGeom prst="rect">
            <a:avLst/>
          </a:prstGeom>
        </p:spPr>
      </p:pic>
      <p:pic>
        <p:nvPicPr>
          <p:cNvPr id="1050" name="Picture 1049" descr="A picture containing text&#10;&#10;Description automatically generated">
            <a:extLst>
              <a:ext uri="{FF2B5EF4-FFF2-40B4-BE49-F238E27FC236}">
                <a16:creationId xmlns:a16="http://schemas.microsoft.com/office/drawing/2014/main" id="{5526688C-985F-4084-A8AC-C508C4F981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324956" y="4321594"/>
            <a:ext cx="521521" cy="680985"/>
          </a:xfrm>
          <a:prstGeom prst="rect">
            <a:avLst/>
          </a:prstGeom>
        </p:spPr>
      </p:pic>
      <p:pic>
        <p:nvPicPr>
          <p:cNvPr id="1089" name="Picture 1088" descr="A picture containing clock, black, time, gauge&#10;&#10;Description automatically generated">
            <a:extLst>
              <a:ext uri="{FF2B5EF4-FFF2-40B4-BE49-F238E27FC236}">
                <a16:creationId xmlns:a16="http://schemas.microsoft.com/office/drawing/2014/main" id="{775F180B-6BAC-4ADB-9ECD-7C56633496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782" y="-55021"/>
            <a:ext cx="878435" cy="734735"/>
          </a:xfrm>
          <a:prstGeom prst="rect">
            <a:avLst/>
          </a:prstGeom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id="{3CB26DEC-7220-453B-967F-FB4DC9469549}"/>
              </a:ext>
            </a:extLst>
          </p:cNvPr>
          <p:cNvGrpSpPr/>
          <p:nvPr/>
        </p:nvGrpSpPr>
        <p:grpSpPr>
          <a:xfrm>
            <a:off x="22295" y="59296"/>
            <a:ext cx="2278065" cy="1721861"/>
            <a:chOff x="592086" y="287118"/>
            <a:chExt cx="2657475" cy="2495550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1ED7890F-1B19-4486-816D-14B7EC879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9"/>
                </a:ext>
              </a:extLst>
            </a:blip>
            <a:stretch>
              <a:fillRect/>
            </a:stretch>
          </p:blipFill>
          <p:spPr>
            <a:xfrm>
              <a:off x="721309" y="358744"/>
              <a:ext cx="2346142" cy="2191059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98FB3675-F2AC-41F0-9DC1-26FE82C30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28" t="6677" r="2295" b="35683"/>
            <a:stretch/>
          </p:blipFill>
          <p:spPr>
            <a:xfrm>
              <a:off x="665920" y="1037527"/>
              <a:ext cx="1331138" cy="1705627"/>
            </a:xfrm>
            <a:prstGeom prst="rect">
              <a:avLst/>
            </a:prstGeom>
          </p:spPr>
        </p:pic>
        <p:pic>
          <p:nvPicPr>
            <p:cNvPr id="1107" name="Picture 1106" descr="A picture containing window, building&#10;&#10;Description automatically generated">
              <a:extLst>
                <a:ext uri="{FF2B5EF4-FFF2-40B4-BE49-F238E27FC236}">
                  <a16:creationId xmlns:a16="http://schemas.microsoft.com/office/drawing/2014/main" id="{81ACED31-838C-427F-9BB8-72634BBED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086" y="287118"/>
              <a:ext cx="2657475" cy="2495550"/>
            </a:xfrm>
            <a:prstGeom prst="rect">
              <a:avLst/>
            </a:prstGeom>
          </p:spPr>
        </p:pic>
      </p:grpSp>
      <p:pic>
        <p:nvPicPr>
          <p:cNvPr id="149" name="Picture 148" descr="Map&#10;&#10;Description automatically generated">
            <a:extLst>
              <a:ext uri="{FF2B5EF4-FFF2-40B4-BE49-F238E27FC236}">
                <a16:creationId xmlns:a16="http://schemas.microsoft.com/office/drawing/2014/main" id="{4DBECD01-1707-43E7-B672-08B1D51B754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82" y="19473"/>
            <a:ext cx="1482454" cy="916345"/>
          </a:xfrm>
          <a:prstGeom prst="rect">
            <a:avLst/>
          </a:prstGeom>
        </p:spPr>
      </p:pic>
      <p:sp>
        <p:nvSpPr>
          <p:cNvPr id="115" name="Rectangle 114">
            <a:extLst>
              <a:ext uri="{FF2B5EF4-FFF2-40B4-BE49-F238E27FC236}">
                <a16:creationId xmlns:a16="http://schemas.microsoft.com/office/drawing/2014/main" id="{4015B878-2A06-47FD-8BC8-8C8CB0065738}"/>
              </a:ext>
            </a:extLst>
          </p:cNvPr>
          <p:cNvSpPr/>
          <p:nvPr/>
        </p:nvSpPr>
        <p:spPr>
          <a:xfrm>
            <a:off x="2301814" y="57743"/>
            <a:ext cx="1434421" cy="621971"/>
          </a:xfrm>
          <a:prstGeom prst="rect">
            <a:avLst/>
          </a:prstGeom>
          <a:solidFill>
            <a:srgbClr val="DEE0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74338CE8-3488-447A-B8D2-750F4E9CA83A}"/>
              </a:ext>
            </a:extLst>
          </p:cNvPr>
          <p:cNvSpPr/>
          <p:nvPr/>
        </p:nvSpPr>
        <p:spPr>
          <a:xfrm>
            <a:off x="1510748" y="4712761"/>
            <a:ext cx="2162478" cy="1537515"/>
          </a:xfrm>
          <a:custGeom>
            <a:avLst/>
            <a:gdLst>
              <a:gd name="connsiteX0" fmla="*/ 0 w 1927151"/>
              <a:gd name="connsiteY0" fmla="*/ 0 h 1337839"/>
              <a:gd name="connsiteX1" fmla="*/ 1927151 w 1927151"/>
              <a:gd name="connsiteY1" fmla="*/ 0 h 1337839"/>
              <a:gd name="connsiteX2" fmla="*/ 1927151 w 1927151"/>
              <a:gd name="connsiteY2" fmla="*/ 1337839 h 1337839"/>
              <a:gd name="connsiteX3" fmla="*/ 0 w 1927151"/>
              <a:gd name="connsiteY3" fmla="*/ 1337839 h 1337839"/>
              <a:gd name="connsiteX4" fmla="*/ 0 w 1927151"/>
              <a:gd name="connsiteY4" fmla="*/ 0 h 1337839"/>
              <a:gd name="connsiteX0" fmla="*/ 0 w 2152620"/>
              <a:gd name="connsiteY0" fmla="*/ 388307 h 1726146"/>
              <a:gd name="connsiteX1" fmla="*/ 2152620 w 2152620"/>
              <a:gd name="connsiteY1" fmla="*/ 0 h 1726146"/>
              <a:gd name="connsiteX2" fmla="*/ 1927151 w 2152620"/>
              <a:gd name="connsiteY2" fmla="*/ 1726146 h 1726146"/>
              <a:gd name="connsiteX3" fmla="*/ 0 w 2152620"/>
              <a:gd name="connsiteY3" fmla="*/ 1726146 h 1726146"/>
              <a:gd name="connsiteX4" fmla="*/ 0 w 2152620"/>
              <a:gd name="connsiteY4" fmla="*/ 388307 h 1726146"/>
              <a:gd name="connsiteX0" fmla="*/ 0 w 2202724"/>
              <a:gd name="connsiteY0" fmla="*/ 388307 h 1726146"/>
              <a:gd name="connsiteX1" fmla="*/ 2152620 w 2202724"/>
              <a:gd name="connsiteY1" fmla="*/ 0 h 1726146"/>
              <a:gd name="connsiteX2" fmla="*/ 2202724 w 2202724"/>
              <a:gd name="connsiteY2" fmla="*/ 949532 h 1726146"/>
              <a:gd name="connsiteX3" fmla="*/ 0 w 2202724"/>
              <a:gd name="connsiteY3" fmla="*/ 1726146 h 1726146"/>
              <a:gd name="connsiteX4" fmla="*/ 0 w 2202724"/>
              <a:gd name="connsiteY4" fmla="*/ 388307 h 1726146"/>
              <a:gd name="connsiteX0" fmla="*/ 0 w 2177672"/>
              <a:gd name="connsiteY0" fmla="*/ 388307 h 1726146"/>
              <a:gd name="connsiteX1" fmla="*/ 2152620 w 2177672"/>
              <a:gd name="connsiteY1" fmla="*/ 0 h 1726146"/>
              <a:gd name="connsiteX2" fmla="*/ 2177672 w 2177672"/>
              <a:gd name="connsiteY2" fmla="*/ 1024688 h 1726146"/>
              <a:gd name="connsiteX3" fmla="*/ 0 w 2177672"/>
              <a:gd name="connsiteY3" fmla="*/ 1726146 h 1726146"/>
              <a:gd name="connsiteX4" fmla="*/ 0 w 2177672"/>
              <a:gd name="connsiteY4" fmla="*/ 388307 h 1726146"/>
              <a:gd name="connsiteX0" fmla="*/ 37578 w 2215250"/>
              <a:gd name="connsiteY0" fmla="*/ 388307 h 1688568"/>
              <a:gd name="connsiteX1" fmla="*/ 2190198 w 2215250"/>
              <a:gd name="connsiteY1" fmla="*/ 0 h 1688568"/>
              <a:gd name="connsiteX2" fmla="*/ 2215250 w 2215250"/>
              <a:gd name="connsiteY2" fmla="*/ 1024688 h 1688568"/>
              <a:gd name="connsiteX3" fmla="*/ 0 w 2215250"/>
              <a:gd name="connsiteY3" fmla="*/ 1688568 h 1688568"/>
              <a:gd name="connsiteX4" fmla="*/ 37578 w 2215250"/>
              <a:gd name="connsiteY4" fmla="*/ 388307 h 1688568"/>
              <a:gd name="connsiteX0" fmla="*/ 37578 w 2215250"/>
              <a:gd name="connsiteY0" fmla="*/ 625297 h 1925558"/>
              <a:gd name="connsiteX1" fmla="*/ 2190198 w 2215250"/>
              <a:gd name="connsiteY1" fmla="*/ 0 h 1925558"/>
              <a:gd name="connsiteX2" fmla="*/ 2215250 w 2215250"/>
              <a:gd name="connsiteY2" fmla="*/ 1261678 h 1925558"/>
              <a:gd name="connsiteX3" fmla="*/ 0 w 2215250"/>
              <a:gd name="connsiteY3" fmla="*/ 1925558 h 1925558"/>
              <a:gd name="connsiteX4" fmla="*/ 37578 w 2215250"/>
              <a:gd name="connsiteY4" fmla="*/ 625297 h 1925558"/>
              <a:gd name="connsiteX0" fmla="*/ 37578 w 2227494"/>
              <a:gd name="connsiteY0" fmla="*/ 625297 h 1925558"/>
              <a:gd name="connsiteX1" fmla="*/ 2190198 w 2227494"/>
              <a:gd name="connsiteY1" fmla="*/ 0 h 1925558"/>
              <a:gd name="connsiteX2" fmla="*/ 2227494 w 2227494"/>
              <a:gd name="connsiteY2" fmla="*/ 1119484 h 1925558"/>
              <a:gd name="connsiteX3" fmla="*/ 0 w 2227494"/>
              <a:gd name="connsiteY3" fmla="*/ 1925558 h 1925558"/>
              <a:gd name="connsiteX4" fmla="*/ 37578 w 2227494"/>
              <a:gd name="connsiteY4" fmla="*/ 625297 h 1925558"/>
              <a:gd name="connsiteX0" fmla="*/ 0 w 2189916"/>
              <a:gd name="connsiteY0" fmla="*/ 625297 h 1893959"/>
              <a:gd name="connsiteX1" fmla="*/ 2152620 w 2189916"/>
              <a:gd name="connsiteY1" fmla="*/ 0 h 1893959"/>
              <a:gd name="connsiteX2" fmla="*/ 2189916 w 2189916"/>
              <a:gd name="connsiteY2" fmla="*/ 1119484 h 1893959"/>
              <a:gd name="connsiteX3" fmla="*/ 84866 w 2189916"/>
              <a:gd name="connsiteY3" fmla="*/ 1893959 h 1893959"/>
              <a:gd name="connsiteX4" fmla="*/ 0 w 2189916"/>
              <a:gd name="connsiteY4" fmla="*/ 625297 h 1893959"/>
              <a:gd name="connsiteX0" fmla="*/ 13089 w 2105050"/>
              <a:gd name="connsiteY0" fmla="*/ 483104 h 1893959"/>
              <a:gd name="connsiteX1" fmla="*/ 2067754 w 2105050"/>
              <a:gd name="connsiteY1" fmla="*/ 0 h 1893959"/>
              <a:gd name="connsiteX2" fmla="*/ 2105050 w 2105050"/>
              <a:gd name="connsiteY2" fmla="*/ 1119484 h 1893959"/>
              <a:gd name="connsiteX3" fmla="*/ 0 w 2105050"/>
              <a:gd name="connsiteY3" fmla="*/ 1893959 h 1893959"/>
              <a:gd name="connsiteX4" fmla="*/ 13089 w 2105050"/>
              <a:gd name="connsiteY4" fmla="*/ 483104 h 1893959"/>
              <a:gd name="connsiteX0" fmla="*/ 25333 w 2117294"/>
              <a:gd name="connsiteY0" fmla="*/ 483104 h 1957156"/>
              <a:gd name="connsiteX1" fmla="*/ 2079998 w 2117294"/>
              <a:gd name="connsiteY1" fmla="*/ 0 h 1957156"/>
              <a:gd name="connsiteX2" fmla="*/ 2117294 w 2117294"/>
              <a:gd name="connsiteY2" fmla="*/ 1119484 h 1957156"/>
              <a:gd name="connsiteX3" fmla="*/ 0 w 2117294"/>
              <a:gd name="connsiteY3" fmla="*/ 1957156 h 1957156"/>
              <a:gd name="connsiteX4" fmla="*/ 25333 w 2117294"/>
              <a:gd name="connsiteY4" fmla="*/ 483104 h 1957156"/>
              <a:gd name="connsiteX0" fmla="*/ 25333 w 2117294"/>
              <a:gd name="connsiteY0" fmla="*/ 483103 h 1957156"/>
              <a:gd name="connsiteX1" fmla="*/ 2079998 w 2117294"/>
              <a:gd name="connsiteY1" fmla="*/ 0 h 1957156"/>
              <a:gd name="connsiteX2" fmla="*/ 2117294 w 2117294"/>
              <a:gd name="connsiteY2" fmla="*/ 1119484 h 1957156"/>
              <a:gd name="connsiteX3" fmla="*/ 0 w 2117294"/>
              <a:gd name="connsiteY3" fmla="*/ 1957156 h 1957156"/>
              <a:gd name="connsiteX4" fmla="*/ 25333 w 2117294"/>
              <a:gd name="connsiteY4" fmla="*/ 483103 h 1957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7294" h="1957156">
                <a:moveTo>
                  <a:pt x="25333" y="483103"/>
                </a:moveTo>
                <a:lnTo>
                  <a:pt x="2079998" y="0"/>
                </a:lnTo>
                <a:lnTo>
                  <a:pt x="2117294" y="1119484"/>
                </a:lnTo>
                <a:lnTo>
                  <a:pt x="0" y="1957156"/>
                </a:lnTo>
                <a:lnTo>
                  <a:pt x="25333" y="483103"/>
                </a:lnTo>
                <a:close/>
              </a:path>
            </a:pathLst>
          </a:custGeom>
          <a:solidFill>
            <a:srgbClr val="7945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icture containing plant&#10;&#10;Description automatically generated">
            <a:extLst>
              <a:ext uri="{FF2B5EF4-FFF2-40B4-BE49-F238E27FC236}">
                <a16:creationId xmlns:a16="http://schemas.microsoft.com/office/drawing/2014/main" id="{4783548E-5F5C-45C0-A39E-A1C06795F3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-143663" y="5085423"/>
            <a:ext cx="981515" cy="18001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D5FCD3-63F4-48A2-8921-A9893412342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4584113" y="4122293"/>
            <a:ext cx="6075049" cy="3220017"/>
          </a:xfrm>
          <a:prstGeom prst="rect">
            <a:avLst/>
          </a:prstGeom>
        </p:spPr>
      </p:pic>
      <p:pic>
        <p:nvPicPr>
          <p:cNvPr id="47" name="Picture 46" descr="Calendar&#10;&#10;Description automatically generated">
            <a:extLst>
              <a:ext uri="{FF2B5EF4-FFF2-40B4-BE49-F238E27FC236}">
                <a16:creationId xmlns:a16="http://schemas.microsoft.com/office/drawing/2014/main" id="{E7113470-A407-4BEA-941F-92A80B62634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8379901" y="2030625"/>
            <a:ext cx="1504094" cy="1630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CA47683-FDD5-42A6-A8F2-B073E8DE20E9}"/>
              </a:ext>
            </a:extLst>
          </p:cNvPr>
          <p:cNvSpPr txBox="1"/>
          <p:nvPr/>
        </p:nvSpPr>
        <p:spPr>
          <a:xfrm>
            <a:off x="4344914" y="773416"/>
            <a:ext cx="3297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000" b="1" dirty="0">
                <a:solidFill>
                  <a:schemeClr val="bg1"/>
                </a:solidFill>
                <a:cs typeface="(AH) Manal Black" pitchFamily="2" charset="-78"/>
              </a:rPr>
              <a:t>بسم الله الرحمن الرحيم </a:t>
            </a:r>
            <a:endParaRPr lang="en-US" sz="2000" b="1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F973FB-8B0B-4AC0-B34D-DD17F4FEAE8B}"/>
              </a:ext>
            </a:extLst>
          </p:cNvPr>
          <p:cNvSpPr txBox="1"/>
          <p:nvPr/>
        </p:nvSpPr>
        <p:spPr>
          <a:xfrm>
            <a:off x="5293313" y="1165476"/>
            <a:ext cx="2739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sz="2400" dirty="0">
                <a:solidFill>
                  <a:srgbClr val="66FFCC"/>
                </a:solidFill>
              </a:rPr>
              <a:t>اليوم :   الخميس   </a:t>
            </a:r>
            <a:endParaRPr lang="en-US" sz="2400" dirty="0">
              <a:solidFill>
                <a:srgbClr val="66FFCC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CFA616-1E44-43C6-A161-83F738DE4638}"/>
              </a:ext>
            </a:extLst>
          </p:cNvPr>
          <p:cNvSpPr txBox="1"/>
          <p:nvPr/>
        </p:nvSpPr>
        <p:spPr>
          <a:xfrm>
            <a:off x="3325117" y="1634464"/>
            <a:ext cx="4546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sz="2000" dirty="0">
                <a:solidFill>
                  <a:srgbClr val="66FFCC"/>
                </a:solidFill>
              </a:rPr>
              <a:t>التاريخ: 20 رجب 1442</a:t>
            </a:r>
          </a:p>
          <a:p>
            <a:pPr algn="r"/>
            <a:r>
              <a:rPr lang="ar-DZ" sz="2000" dirty="0">
                <a:solidFill>
                  <a:srgbClr val="66FFCC"/>
                </a:solidFill>
              </a:rPr>
              <a:t>4 مارس  2021</a:t>
            </a:r>
            <a:r>
              <a:rPr lang="ar-DZ" sz="2000" dirty="0"/>
              <a:t> </a:t>
            </a:r>
            <a:endParaRPr lang="en-US"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8E77D2-5901-4CDD-AE47-E46119308C57}"/>
              </a:ext>
            </a:extLst>
          </p:cNvPr>
          <p:cNvSpPr txBox="1"/>
          <p:nvPr/>
        </p:nvSpPr>
        <p:spPr>
          <a:xfrm>
            <a:off x="4059205" y="2900066"/>
            <a:ext cx="4039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dirty="0">
                <a:solidFill>
                  <a:srgbClr val="FFFF00"/>
                </a:solidFill>
              </a:rPr>
              <a:t>عنوان الدرس </a:t>
            </a:r>
            <a:r>
              <a:rPr lang="ar-DZ" sz="1600" dirty="0">
                <a:solidFill>
                  <a:srgbClr val="FFFF00"/>
                </a:solidFill>
              </a:rPr>
              <a:t>:</a:t>
            </a:r>
            <a:r>
              <a:rPr lang="ar-BH" sz="1600" dirty="0">
                <a:solidFill>
                  <a:srgbClr val="FFFF00"/>
                </a:solidFill>
              </a:rPr>
              <a:t> </a:t>
            </a:r>
            <a:r>
              <a:rPr lang="ar-DZ" sz="2000">
                <a:solidFill>
                  <a:srgbClr val="FFFF00"/>
                </a:solidFill>
              </a:rPr>
              <a:t>لنعمل معاً  </a:t>
            </a:r>
            <a:endParaRPr lang="en-US" sz="1200" dirty="0">
              <a:solidFill>
                <a:srgbClr val="FFFF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BC9436C-34EA-47BF-AB38-124AD4647C34}"/>
              </a:ext>
            </a:extLst>
          </p:cNvPr>
          <p:cNvGrpSpPr/>
          <p:nvPr/>
        </p:nvGrpSpPr>
        <p:grpSpPr>
          <a:xfrm>
            <a:off x="1177184" y="1897847"/>
            <a:ext cx="2513769" cy="2113084"/>
            <a:chOff x="1408226" y="1996236"/>
            <a:chExt cx="2389776" cy="2113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39B36E-7554-4599-8D40-51630F3F5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1408226" y="2297390"/>
              <a:ext cx="2389776" cy="181193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</p:pic>
        <p:sp>
          <p:nvSpPr>
            <p:cNvPr id="38" name="مربع نص 5">
              <a:extLst>
                <a:ext uri="{FF2B5EF4-FFF2-40B4-BE49-F238E27FC236}">
                  <a16:creationId xmlns:a16="http://schemas.microsoft.com/office/drawing/2014/main" id="{7442A826-7804-4155-8732-DD79EF279543}"/>
                </a:ext>
              </a:extLst>
            </p:cNvPr>
            <p:cNvSpPr txBox="1"/>
            <p:nvPr/>
          </p:nvSpPr>
          <p:spPr>
            <a:xfrm>
              <a:off x="1458185" y="1996236"/>
              <a:ext cx="2208092" cy="369332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القوانين الصفية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A4ABA373-0816-48C6-BD8F-28D7A38E43C7}"/>
              </a:ext>
            </a:extLst>
          </p:cNvPr>
          <p:cNvSpPr txBox="1"/>
          <p:nvPr/>
        </p:nvSpPr>
        <p:spPr>
          <a:xfrm>
            <a:off x="4034069" y="2218105"/>
            <a:ext cx="4039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DZ" dirty="0">
                <a:solidFill>
                  <a:srgbClr val="FF9966"/>
                </a:solidFill>
              </a:rPr>
              <a:t>الوحدة الرابعة  : </a:t>
            </a:r>
            <a:r>
              <a:rPr lang="ar-DZ" sz="2000" dirty="0">
                <a:solidFill>
                  <a:srgbClr val="FF9966"/>
                </a:solidFill>
              </a:rPr>
              <a:t>مراعاة مشاعر الآخرين و التعاون  </a:t>
            </a:r>
            <a:endParaRPr lang="en-US" dirty="0">
              <a:solidFill>
                <a:srgbClr val="FF9966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17073A-86FA-407A-A365-EE692F912CE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709238" y="124888"/>
            <a:ext cx="3255945" cy="1656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DCC819-5DB8-4585-BAAD-F4B03AE05A3F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106821" y="2037947"/>
            <a:ext cx="1981200" cy="2022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762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-0.25 -4.44444E-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F222A8-AF2A-4292-8A95-0C3AD37A109D}"/>
              </a:ext>
            </a:extLst>
          </p:cNvPr>
          <p:cNvSpPr/>
          <p:nvPr/>
        </p:nvSpPr>
        <p:spPr>
          <a:xfrm>
            <a:off x="6096000" y="0"/>
            <a:ext cx="573492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5042A-E067-4FB7-BCFF-00BB33BFEDEC}"/>
              </a:ext>
            </a:extLst>
          </p:cNvPr>
          <p:cNvGrpSpPr/>
          <p:nvPr/>
        </p:nvGrpSpPr>
        <p:grpSpPr>
          <a:xfrm>
            <a:off x="5805714" y="119550"/>
            <a:ext cx="580573" cy="386869"/>
            <a:chOff x="5805714" y="609691"/>
            <a:chExt cx="580573" cy="38686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CC8D50-758B-45D1-9832-058DA749338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FC783E55-1922-4926-8D97-EC60526709F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48E30C9-A74F-4C52-AD04-FC9A5CBD8258}"/>
              </a:ext>
            </a:extLst>
          </p:cNvPr>
          <p:cNvGrpSpPr/>
          <p:nvPr/>
        </p:nvGrpSpPr>
        <p:grpSpPr>
          <a:xfrm>
            <a:off x="5805714" y="430573"/>
            <a:ext cx="580573" cy="386869"/>
            <a:chOff x="5805714" y="609691"/>
            <a:chExt cx="580573" cy="38686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D80A7DB-810E-4588-BE25-E9F7C34D3DB1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0CEE252C-3F6B-425D-A974-8C322FD62AA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DE4CAF1-67FB-4A00-A957-F84932EF37EA}"/>
              </a:ext>
            </a:extLst>
          </p:cNvPr>
          <p:cNvGrpSpPr/>
          <p:nvPr/>
        </p:nvGrpSpPr>
        <p:grpSpPr>
          <a:xfrm>
            <a:off x="5805714" y="741596"/>
            <a:ext cx="580573" cy="386869"/>
            <a:chOff x="5805714" y="609691"/>
            <a:chExt cx="580573" cy="38686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4C944AF-D50A-425E-A441-BD46E8CB9783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Arc 82">
              <a:extLst>
                <a:ext uri="{FF2B5EF4-FFF2-40B4-BE49-F238E27FC236}">
                  <a16:creationId xmlns:a16="http://schemas.microsoft.com/office/drawing/2014/main" id="{AE95EC9D-DB78-417E-AF31-C543DE84C1EE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C3E0684-8AE8-4214-BF7B-4AAB6B86F600}"/>
              </a:ext>
            </a:extLst>
          </p:cNvPr>
          <p:cNvGrpSpPr/>
          <p:nvPr/>
        </p:nvGrpSpPr>
        <p:grpSpPr>
          <a:xfrm>
            <a:off x="5805714" y="1052619"/>
            <a:ext cx="580573" cy="386869"/>
            <a:chOff x="5805714" y="609691"/>
            <a:chExt cx="580573" cy="386869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CF8E04A3-B6B4-4F3C-BB6B-AF9929DDA237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Arc 85">
              <a:extLst>
                <a:ext uri="{FF2B5EF4-FFF2-40B4-BE49-F238E27FC236}">
                  <a16:creationId xmlns:a16="http://schemas.microsoft.com/office/drawing/2014/main" id="{18A95974-DAB2-4BF8-9192-96278D1744CD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97BDBFC-6DCF-4D05-9235-AF24FD08B7BA}"/>
              </a:ext>
            </a:extLst>
          </p:cNvPr>
          <p:cNvGrpSpPr/>
          <p:nvPr/>
        </p:nvGrpSpPr>
        <p:grpSpPr>
          <a:xfrm>
            <a:off x="5805714" y="1363642"/>
            <a:ext cx="580573" cy="386869"/>
            <a:chOff x="5805714" y="609691"/>
            <a:chExt cx="580573" cy="386869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AB8CE96-3DF3-4063-9F27-D4DB07BB75E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Arc 88">
              <a:extLst>
                <a:ext uri="{FF2B5EF4-FFF2-40B4-BE49-F238E27FC236}">
                  <a16:creationId xmlns:a16="http://schemas.microsoft.com/office/drawing/2014/main" id="{309BD817-14B6-4AA7-A1F6-6EAEFBC3A86F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6951FED-2BD7-4859-B333-5B1CAEF8AB8D}"/>
              </a:ext>
            </a:extLst>
          </p:cNvPr>
          <p:cNvGrpSpPr/>
          <p:nvPr/>
        </p:nvGrpSpPr>
        <p:grpSpPr>
          <a:xfrm>
            <a:off x="5805714" y="1674665"/>
            <a:ext cx="580573" cy="386869"/>
            <a:chOff x="5805714" y="609691"/>
            <a:chExt cx="580573" cy="38686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E30C63D-F045-40E9-8C54-26DA5BDA0F4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Arc 91">
              <a:extLst>
                <a:ext uri="{FF2B5EF4-FFF2-40B4-BE49-F238E27FC236}">
                  <a16:creationId xmlns:a16="http://schemas.microsoft.com/office/drawing/2014/main" id="{434A2720-2A66-40B1-AC7E-5C244C6E6EB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253887B-E245-4C89-84BB-C89576187B4D}"/>
              </a:ext>
            </a:extLst>
          </p:cNvPr>
          <p:cNvGrpSpPr/>
          <p:nvPr/>
        </p:nvGrpSpPr>
        <p:grpSpPr>
          <a:xfrm>
            <a:off x="5805714" y="1985688"/>
            <a:ext cx="580573" cy="386869"/>
            <a:chOff x="5805714" y="609691"/>
            <a:chExt cx="580573" cy="386869"/>
          </a:xfrm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2935527-C9EF-4950-89BB-EB1207B25EAD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Arc 94">
              <a:extLst>
                <a:ext uri="{FF2B5EF4-FFF2-40B4-BE49-F238E27FC236}">
                  <a16:creationId xmlns:a16="http://schemas.microsoft.com/office/drawing/2014/main" id="{B885AD0D-2A97-4761-A7E2-81AE7730FF9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20895E6-FBAD-4249-90F9-43369FD2080F}"/>
              </a:ext>
            </a:extLst>
          </p:cNvPr>
          <p:cNvGrpSpPr/>
          <p:nvPr/>
        </p:nvGrpSpPr>
        <p:grpSpPr>
          <a:xfrm>
            <a:off x="5805714" y="2296711"/>
            <a:ext cx="580573" cy="386869"/>
            <a:chOff x="5805714" y="609691"/>
            <a:chExt cx="580573" cy="38686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16F99E9-E132-4AB6-9501-719E390B2951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7BF41422-E1EF-4A49-906D-7C9E43200378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A6C8FCE-3906-4A51-8C51-53A21458A79D}"/>
              </a:ext>
            </a:extLst>
          </p:cNvPr>
          <p:cNvGrpSpPr/>
          <p:nvPr/>
        </p:nvGrpSpPr>
        <p:grpSpPr>
          <a:xfrm>
            <a:off x="5805714" y="2607734"/>
            <a:ext cx="580573" cy="386869"/>
            <a:chOff x="5805714" y="609691"/>
            <a:chExt cx="580573" cy="386869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1B7306C-C82A-4CBC-8810-B196E2B85FD9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Arc 100">
              <a:extLst>
                <a:ext uri="{FF2B5EF4-FFF2-40B4-BE49-F238E27FC236}">
                  <a16:creationId xmlns:a16="http://schemas.microsoft.com/office/drawing/2014/main" id="{4309EB4B-A1C1-41B8-9E71-43E4632DE81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C74B4894-B5D2-4362-964C-D4DC0546060A}"/>
              </a:ext>
            </a:extLst>
          </p:cNvPr>
          <p:cNvGrpSpPr/>
          <p:nvPr/>
        </p:nvGrpSpPr>
        <p:grpSpPr>
          <a:xfrm>
            <a:off x="5805714" y="2918757"/>
            <a:ext cx="580573" cy="386869"/>
            <a:chOff x="5805714" y="609691"/>
            <a:chExt cx="580573" cy="386869"/>
          </a:xfrm>
        </p:grpSpPr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DA95D981-4D5B-4F4F-8A82-69838938508F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Arc 103">
              <a:extLst>
                <a:ext uri="{FF2B5EF4-FFF2-40B4-BE49-F238E27FC236}">
                  <a16:creationId xmlns:a16="http://schemas.microsoft.com/office/drawing/2014/main" id="{E4822634-A39A-4B0D-8399-883328FCA1EE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C0C8900-7AAE-4DAD-9853-250BA8E46217}"/>
              </a:ext>
            </a:extLst>
          </p:cNvPr>
          <p:cNvGrpSpPr/>
          <p:nvPr/>
        </p:nvGrpSpPr>
        <p:grpSpPr>
          <a:xfrm>
            <a:off x="5805714" y="3229780"/>
            <a:ext cx="580573" cy="386869"/>
            <a:chOff x="5805714" y="609691"/>
            <a:chExt cx="580573" cy="386869"/>
          </a:xfrm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8F16C3F5-5111-4385-95DB-684995C5DA9E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Arc 106">
              <a:extLst>
                <a:ext uri="{FF2B5EF4-FFF2-40B4-BE49-F238E27FC236}">
                  <a16:creationId xmlns:a16="http://schemas.microsoft.com/office/drawing/2014/main" id="{C8E4EC42-A513-472E-AE69-66EF8F71937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9DF2A69-06AC-4DC9-B6C7-9A1B9D012585}"/>
              </a:ext>
            </a:extLst>
          </p:cNvPr>
          <p:cNvGrpSpPr/>
          <p:nvPr/>
        </p:nvGrpSpPr>
        <p:grpSpPr>
          <a:xfrm>
            <a:off x="5805714" y="3540803"/>
            <a:ext cx="580573" cy="386869"/>
            <a:chOff x="5805714" y="609691"/>
            <a:chExt cx="580573" cy="386869"/>
          </a:xfrm>
        </p:grpSpPr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66D59475-186E-4F7A-A501-ABEDCC08DC9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Arc 109">
              <a:extLst>
                <a:ext uri="{FF2B5EF4-FFF2-40B4-BE49-F238E27FC236}">
                  <a16:creationId xmlns:a16="http://schemas.microsoft.com/office/drawing/2014/main" id="{55C929AA-C5D4-4A29-94FC-BF99C03F9430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6F5DDE8-77F1-4A19-9A73-FA16AD387091}"/>
              </a:ext>
            </a:extLst>
          </p:cNvPr>
          <p:cNvGrpSpPr/>
          <p:nvPr/>
        </p:nvGrpSpPr>
        <p:grpSpPr>
          <a:xfrm>
            <a:off x="5805714" y="3851826"/>
            <a:ext cx="580573" cy="386869"/>
            <a:chOff x="5805714" y="609691"/>
            <a:chExt cx="580573" cy="386869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3975D25C-1E30-46E2-BA99-3037ADE3170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Arc 112">
              <a:extLst>
                <a:ext uri="{FF2B5EF4-FFF2-40B4-BE49-F238E27FC236}">
                  <a16:creationId xmlns:a16="http://schemas.microsoft.com/office/drawing/2014/main" id="{5489E9B8-DC06-4350-B467-61A9DA0B02A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0375CE18-5EC1-4881-8142-DC1BC91AD094}"/>
              </a:ext>
            </a:extLst>
          </p:cNvPr>
          <p:cNvGrpSpPr/>
          <p:nvPr/>
        </p:nvGrpSpPr>
        <p:grpSpPr>
          <a:xfrm>
            <a:off x="5805714" y="4162849"/>
            <a:ext cx="580573" cy="386869"/>
            <a:chOff x="5805714" y="609691"/>
            <a:chExt cx="580573" cy="386869"/>
          </a:xfrm>
        </p:grpSpPr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0A76D25-919A-40D9-9554-EFE2D3956BE4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Arc 115">
              <a:extLst>
                <a:ext uri="{FF2B5EF4-FFF2-40B4-BE49-F238E27FC236}">
                  <a16:creationId xmlns:a16="http://schemas.microsoft.com/office/drawing/2014/main" id="{F541D253-66CC-4C59-909C-302800ABEEFC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86A99F9-8CBA-4BBB-88F7-14582E27C64C}"/>
              </a:ext>
            </a:extLst>
          </p:cNvPr>
          <p:cNvGrpSpPr/>
          <p:nvPr/>
        </p:nvGrpSpPr>
        <p:grpSpPr>
          <a:xfrm>
            <a:off x="5805714" y="4473872"/>
            <a:ext cx="580573" cy="386869"/>
            <a:chOff x="5805714" y="609691"/>
            <a:chExt cx="580573" cy="386869"/>
          </a:xfrm>
        </p:grpSpPr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6259704-CA38-4525-8489-D1FECD12BDBC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Arc 118">
              <a:extLst>
                <a:ext uri="{FF2B5EF4-FFF2-40B4-BE49-F238E27FC236}">
                  <a16:creationId xmlns:a16="http://schemas.microsoft.com/office/drawing/2014/main" id="{40F4FCA1-5992-49D0-8CE6-8488CF6BAF04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F5C59377-7214-4209-BA16-86D5D1DAE2B0}"/>
              </a:ext>
            </a:extLst>
          </p:cNvPr>
          <p:cNvGrpSpPr/>
          <p:nvPr/>
        </p:nvGrpSpPr>
        <p:grpSpPr>
          <a:xfrm>
            <a:off x="5805714" y="4784895"/>
            <a:ext cx="580573" cy="386869"/>
            <a:chOff x="5805714" y="609691"/>
            <a:chExt cx="580573" cy="386869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959A5D35-C7AE-458F-BBB5-71CD3A3F97F8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Arc 121">
              <a:extLst>
                <a:ext uri="{FF2B5EF4-FFF2-40B4-BE49-F238E27FC236}">
                  <a16:creationId xmlns:a16="http://schemas.microsoft.com/office/drawing/2014/main" id="{F490A229-65A6-4DFF-870F-4B92A114A66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EC6FFFF-2006-4366-8566-0113AD9F036A}"/>
              </a:ext>
            </a:extLst>
          </p:cNvPr>
          <p:cNvGrpSpPr/>
          <p:nvPr/>
        </p:nvGrpSpPr>
        <p:grpSpPr>
          <a:xfrm>
            <a:off x="5805714" y="5095918"/>
            <a:ext cx="580573" cy="386869"/>
            <a:chOff x="5805714" y="609691"/>
            <a:chExt cx="580573" cy="386869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95E399E-0521-4D5B-914F-29C3ADDF2B72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Arc 124">
              <a:extLst>
                <a:ext uri="{FF2B5EF4-FFF2-40B4-BE49-F238E27FC236}">
                  <a16:creationId xmlns:a16="http://schemas.microsoft.com/office/drawing/2014/main" id="{14739334-2472-4756-B880-7780C40DA407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6D7FEFCF-F5E2-48A4-8DA2-466E3FA530E8}"/>
              </a:ext>
            </a:extLst>
          </p:cNvPr>
          <p:cNvGrpSpPr/>
          <p:nvPr/>
        </p:nvGrpSpPr>
        <p:grpSpPr>
          <a:xfrm>
            <a:off x="5805714" y="5406941"/>
            <a:ext cx="580573" cy="386869"/>
            <a:chOff x="5805714" y="609691"/>
            <a:chExt cx="580573" cy="386869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5B8C7798-2FB8-447C-BA5C-ECB75C74E5AD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Arc 127">
              <a:extLst>
                <a:ext uri="{FF2B5EF4-FFF2-40B4-BE49-F238E27FC236}">
                  <a16:creationId xmlns:a16="http://schemas.microsoft.com/office/drawing/2014/main" id="{DDFE7CA2-AC7D-4CF0-A779-1F7EC6161969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F6B5FAD-EB1F-43DC-8B99-11CAD21D64C9}"/>
              </a:ext>
            </a:extLst>
          </p:cNvPr>
          <p:cNvGrpSpPr/>
          <p:nvPr/>
        </p:nvGrpSpPr>
        <p:grpSpPr>
          <a:xfrm>
            <a:off x="5805714" y="5717964"/>
            <a:ext cx="580573" cy="386869"/>
            <a:chOff x="5805714" y="609691"/>
            <a:chExt cx="580573" cy="386869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B817890A-729D-4FBB-8EF7-DAFD6F73427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Arc 130">
              <a:extLst>
                <a:ext uri="{FF2B5EF4-FFF2-40B4-BE49-F238E27FC236}">
                  <a16:creationId xmlns:a16="http://schemas.microsoft.com/office/drawing/2014/main" id="{EAD6132E-2435-4771-A3CC-CCE94E7A9600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2B7006E1-B188-46BA-BAA5-15A960905F4C}"/>
              </a:ext>
            </a:extLst>
          </p:cNvPr>
          <p:cNvGrpSpPr/>
          <p:nvPr/>
        </p:nvGrpSpPr>
        <p:grpSpPr>
          <a:xfrm>
            <a:off x="5805714" y="6028987"/>
            <a:ext cx="580573" cy="386869"/>
            <a:chOff x="5805714" y="609691"/>
            <a:chExt cx="580573" cy="386869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D01250CF-AFA1-4A19-B3C7-7F163609380B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Arc 133">
              <a:extLst>
                <a:ext uri="{FF2B5EF4-FFF2-40B4-BE49-F238E27FC236}">
                  <a16:creationId xmlns:a16="http://schemas.microsoft.com/office/drawing/2014/main" id="{1014BA5C-C370-44EB-84DA-2D69E36CE6C3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AD8CB7E5-EBC4-4791-B93B-D0B41B862B83}"/>
              </a:ext>
            </a:extLst>
          </p:cNvPr>
          <p:cNvGrpSpPr/>
          <p:nvPr/>
        </p:nvGrpSpPr>
        <p:grpSpPr>
          <a:xfrm>
            <a:off x="5805714" y="6340004"/>
            <a:ext cx="580573" cy="386869"/>
            <a:chOff x="5805714" y="609691"/>
            <a:chExt cx="580573" cy="386869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CF456FF3-391C-4C8E-A128-A413BDBBB225}"/>
                </a:ext>
              </a:extLst>
            </p:cNvPr>
            <p:cNvSpPr/>
            <p:nvPr/>
          </p:nvSpPr>
          <p:spPr>
            <a:xfrm>
              <a:off x="6126481" y="68226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889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Arc 136">
              <a:extLst>
                <a:ext uri="{FF2B5EF4-FFF2-40B4-BE49-F238E27FC236}">
                  <a16:creationId xmlns:a16="http://schemas.microsoft.com/office/drawing/2014/main" id="{8838FE2A-04D7-44E3-97C3-54338832CB9A}"/>
                </a:ext>
              </a:extLst>
            </p:cNvPr>
            <p:cNvSpPr/>
            <p:nvPr/>
          </p:nvSpPr>
          <p:spPr>
            <a:xfrm>
              <a:off x="5805714" y="609691"/>
              <a:ext cx="410553" cy="386869"/>
            </a:xfrm>
            <a:prstGeom prst="arc">
              <a:avLst>
                <a:gd name="adj1" fmla="val 4206676"/>
                <a:gd name="adj2" fmla="val 20826104"/>
              </a:avLst>
            </a:prstGeom>
            <a:ln w="50800">
              <a:gradFill>
                <a:gsLst>
                  <a:gs pos="0">
                    <a:schemeClr val="tx1"/>
                  </a:gs>
                  <a:gs pos="46000">
                    <a:schemeClr val="bg1"/>
                  </a:gs>
                  <a:gs pos="83000">
                    <a:schemeClr val="bg1">
                      <a:lumMod val="8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A92F286C-434D-41FA-B624-1519DC144791}"/>
              </a:ext>
            </a:extLst>
          </p:cNvPr>
          <p:cNvSpPr txBox="1"/>
          <p:nvPr/>
        </p:nvSpPr>
        <p:spPr>
          <a:xfrm>
            <a:off x="6619677" y="1447416"/>
            <a:ext cx="463782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4800" b="1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الدراسات الاجتماعية </a:t>
            </a:r>
          </a:p>
          <a:p>
            <a:pPr algn="ctr"/>
            <a:endParaRPr lang="ar-DZ" sz="4800" b="1" dirty="0">
              <a:solidFill>
                <a:srgbClr val="663300"/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  <a:p>
            <a:pPr algn="ctr"/>
            <a:endParaRPr lang="ar-DZ" sz="4800" b="1" dirty="0">
              <a:solidFill>
                <a:srgbClr val="663300"/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  <a:p>
            <a:pPr algn="ctr"/>
            <a:r>
              <a:rPr lang="ar-DZ" sz="4800" b="1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إعداد المعلمة :</a:t>
            </a:r>
          </a:p>
          <a:p>
            <a:pPr algn="ctr"/>
            <a:r>
              <a:rPr lang="ar-DZ" sz="4800" b="1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 إيمان محمد </a:t>
            </a:r>
            <a:endParaRPr lang="en-US" sz="4800" b="1" dirty="0">
              <a:solidFill>
                <a:srgbClr val="663300"/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96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305525" y="-16196"/>
            <a:ext cx="568141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222A8-AF2A-4292-8A95-0C3AD37A109D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E12EE0-D677-4B3E-B6CE-0E062AA8ADF2}"/>
              </a:ext>
            </a:extLst>
          </p:cNvPr>
          <p:cNvGrpSpPr/>
          <p:nvPr/>
        </p:nvGrpSpPr>
        <p:grpSpPr>
          <a:xfrm>
            <a:off x="6096000" y="119550"/>
            <a:ext cx="5574535" cy="6607638"/>
            <a:chOff x="6096000" y="119550"/>
            <a:chExt cx="5574535" cy="660763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9A7C9A0-1A85-4F30-A93E-652DADAEA768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844EE657-B388-4FBA-B129-7B78DAC63F27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A4BE4DF-D2F4-4379-A9D6-80E52AFF414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00D995D0-D410-41F6-8F5B-85BB1BCC534A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E30CE9D1-00A8-4698-B82F-870B637B8B3D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77200768-9471-4E20-BAD8-29771E263599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1C5E669C-7F9D-4702-B466-E8B7969A0437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05C55975-239A-4E3C-9DA9-A1C1F43A559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07CFC89B-3A0C-4489-9C24-1AF2539BC25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48207E8D-9C84-4381-A43C-9C1AD7BD9C0A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:a16="http://schemas.microsoft.com/office/drawing/2014/main" id="{27CEB030-6CD3-430F-8BC2-0652DA5FF667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4DB8F0E0-E44F-45C3-9FAF-C3DA3FC751D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E3479BD0-F83D-44B4-81C9-71C0B635AC7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:a16="http://schemas.microsoft.com/office/drawing/2014/main" id="{F216DE1B-38AB-4EC3-ACC7-17E6C1D4A349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AF6244-7532-4141-B434-8E2F38097B0C}"/>
                </a:ext>
              </a:extLst>
            </p:cNvPr>
            <p:cNvSpPr txBox="1"/>
            <p:nvPr/>
          </p:nvSpPr>
          <p:spPr>
            <a:xfrm>
              <a:off x="11200820" y="4691378"/>
              <a:ext cx="461665" cy="172937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PAGE 0</a:t>
              </a:r>
              <a:r>
                <a:rPr lang="ar-DZ" b="1" dirty="0"/>
                <a:t>2</a:t>
              </a:r>
              <a:endParaRPr lang="en-US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812157" cy="6607323"/>
            <a:chOff x="5604611" y="119550"/>
            <a:chExt cx="812157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611054" cy="386869"/>
              <a:chOff x="5805714" y="609691"/>
              <a:chExt cx="611054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56962" y="666847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D4BA3D13-B034-4202-BAF3-D4915B68CBB1}"/>
              </a:ext>
            </a:extLst>
          </p:cNvPr>
          <p:cNvSpPr txBox="1"/>
          <p:nvPr/>
        </p:nvSpPr>
        <p:spPr>
          <a:xfrm>
            <a:off x="7444673" y="312891"/>
            <a:ext cx="2850955" cy="646331"/>
          </a:xfrm>
          <a:prstGeom prst="rect">
            <a:avLst/>
          </a:prstGeom>
          <a:solidFill>
            <a:srgbClr val="CCFF33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nd Of Sean" panose="02000500000000000000" pitchFamily="2" charset="-128"/>
                <a:ea typeface="Hand Of Sean" panose="02000500000000000000" pitchFamily="2" charset="-128"/>
              </a:rPr>
              <a:t>أقوال القادة 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ADED13-998A-43AF-B4DD-D58B79A91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005" y="1215942"/>
            <a:ext cx="4534024" cy="5124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2109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3F222A8-AF2A-4292-8A95-0C3AD37A109D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6112737" y="89956"/>
            <a:ext cx="5574535" cy="6778315"/>
            <a:chOff x="6096000" y="119550"/>
            <a:chExt cx="5574535" cy="6778315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9162A81-0D26-49D5-9C3D-AF1145F70A5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DC12B9C-03BA-4147-9B14-30D86730F24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DCDD4C6-51F4-4E17-AD53-489FD1F39D5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22656D87-BB85-4C46-9209-8C9140CFF0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8516F6C-3E8F-41F1-85A7-8235F4B1C82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89266B4-BC34-4ABF-A425-A7DC3F37E5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FBF9DB6-3F78-4FB6-A1C7-27976577324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7FF3BCF-0219-48EC-8281-6991C30C163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6E6F99E-140E-42F7-9CD9-520ABBCB79F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D4DA134-0BBC-4EEA-B046-D144F836296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81023F8-3930-4E86-AADD-C34248F41F99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B4022E9-383B-473B-A517-D6A80C1B6F1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PAGE 03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351445" y="89189"/>
            <a:ext cx="5574535" cy="6778315"/>
            <a:chOff x="6096000" y="119550"/>
            <a:chExt cx="5574535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CC00FF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B012414-9764-48F5-B4C3-0A5037F0BBA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DF96C4D-F51B-418E-8313-05C072401FE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F483CB6-CDC5-4A02-B30E-322036DDF0A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3494356-E55D-4653-AB9F-7E1E2BF06D7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C8F38DD-49EA-469F-9EDB-E9462B811FC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B0A9595-A092-4E25-932A-2B7A43E3DF7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2DB5BD7-B26C-4609-AADA-D1F73B39D44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992E529-F71B-461A-B57E-330E3C813F2E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64CEBAD4-44F2-4C60-80AE-1704869E504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6B6DA8F-39DA-425E-B4FF-5A599863202A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BD5B22-00BF-4EDD-976C-E876BF6A92C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0984BC2-397F-487F-B4C3-639E88CD5B9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PAGE 02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60" name="Group 63">
            <a:extLst>
              <a:ext uri="{FF2B5EF4-FFF2-40B4-BE49-F238E27FC236}">
                <a16:creationId xmlns:a16="http://schemas.microsoft.com/office/drawing/2014/main" id="{949BEF37-7163-436C-8FDB-90ED5D60CD01}"/>
              </a:ext>
            </a:extLst>
          </p:cNvPr>
          <p:cNvGrpSpPr/>
          <p:nvPr/>
        </p:nvGrpSpPr>
        <p:grpSpPr>
          <a:xfrm>
            <a:off x="840271" y="814168"/>
            <a:ext cx="4721135" cy="5462772"/>
            <a:chOff x="3167270" y="1643269"/>
            <a:chExt cx="5671930" cy="2981740"/>
          </a:xfrm>
        </p:grpSpPr>
        <p:sp>
          <p:nvSpPr>
            <p:cNvPr id="161" name="Rectangle: Rounded Corners 4">
              <a:extLst>
                <a:ext uri="{FF2B5EF4-FFF2-40B4-BE49-F238E27FC236}">
                  <a16:creationId xmlns:a16="http://schemas.microsoft.com/office/drawing/2014/main" id="{F3DBB7BB-2E76-49E7-8FAF-CF7D4D242926}"/>
                </a:ext>
              </a:extLst>
            </p:cNvPr>
            <p:cNvSpPr/>
            <p:nvPr/>
          </p:nvSpPr>
          <p:spPr>
            <a:xfrm>
              <a:off x="3167270" y="1643269"/>
              <a:ext cx="5671930" cy="2981740"/>
            </a:xfrm>
            <a:prstGeom prst="roundRect">
              <a:avLst>
                <a:gd name="adj" fmla="val 5492"/>
              </a:avLst>
            </a:prstGeom>
            <a:solidFill>
              <a:srgbClr val="CCECFF"/>
            </a:solidFill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  <p:sp>
          <p:nvSpPr>
            <p:cNvPr id="162" name="Rectangle: Rounded Corners 3">
              <a:extLst>
                <a:ext uri="{FF2B5EF4-FFF2-40B4-BE49-F238E27FC236}">
                  <a16:creationId xmlns:a16="http://schemas.microsoft.com/office/drawing/2014/main" id="{0F9B22A4-721A-48FA-B0C3-56302AA0AC1E}"/>
                </a:ext>
              </a:extLst>
            </p:cNvPr>
            <p:cNvSpPr/>
            <p:nvPr/>
          </p:nvSpPr>
          <p:spPr>
            <a:xfrm>
              <a:off x="3349487" y="1779104"/>
              <a:ext cx="5307496" cy="2710070"/>
            </a:xfrm>
            <a:prstGeom prst="roundRect">
              <a:avLst>
                <a:gd name="adj" fmla="val 6196"/>
              </a:avLst>
            </a:prstGeom>
            <a:solidFill>
              <a:srgbClr val="FEEFC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AE"/>
            </a:p>
          </p:txBody>
        </p:sp>
      </p:grpSp>
      <p:sp>
        <p:nvSpPr>
          <p:cNvPr id="163" name="TextBox 2">
            <a:extLst>
              <a:ext uri="{FF2B5EF4-FFF2-40B4-BE49-F238E27FC236}">
                <a16:creationId xmlns:a16="http://schemas.microsoft.com/office/drawing/2014/main" id="{FA5DE732-1245-4CCB-BF2C-3A58BE35A1CD}"/>
              </a:ext>
            </a:extLst>
          </p:cNvPr>
          <p:cNvSpPr txBox="1"/>
          <p:nvPr/>
        </p:nvSpPr>
        <p:spPr>
          <a:xfrm>
            <a:off x="648704" y="3995339"/>
            <a:ext cx="499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b="1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ubai" panose="020B0503030403030204" pitchFamily="34" charset="-78"/>
                <a:cs typeface="Dubai" panose="020B0503030403030204" pitchFamily="34" charset="-78"/>
              </a:rPr>
              <a:t>أهلا وسهلاً بكم</a:t>
            </a:r>
          </a:p>
          <a:p>
            <a:pPr algn="ctr"/>
            <a:endParaRPr lang="en-US" sz="4800" b="1" dirty="0">
              <a:solidFill>
                <a:srgbClr val="818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64" name="TextBox 6">
            <a:extLst>
              <a:ext uri="{FF2B5EF4-FFF2-40B4-BE49-F238E27FC236}">
                <a16:creationId xmlns:a16="http://schemas.microsoft.com/office/drawing/2014/main" id="{15C8923A-A2B0-45D2-9090-6343DF62308E}"/>
              </a:ext>
            </a:extLst>
          </p:cNvPr>
          <p:cNvSpPr txBox="1"/>
          <p:nvPr/>
        </p:nvSpPr>
        <p:spPr>
          <a:xfrm>
            <a:off x="940722" y="1658559"/>
            <a:ext cx="46376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6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يوم جديد مع </a:t>
            </a:r>
            <a:r>
              <a:rPr lang="ar-DZ" sz="36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طلاب وطالبات الصف </a:t>
            </a:r>
            <a:r>
              <a:rPr lang="ar-DZ" sz="3600" b="1" dirty="0" err="1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الثا</a:t>
            </a:r>
            <a:r>
              <a:rPr lang="ar-BH" sz="36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لث</a:t>
            </a:r>
            <a:r>
              <a:rPr lang="ar-DZ" sz="36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</a:p>
          <a:p>
            <a:pPr algn="ctr"/>
            <a:r>
              <a:rPr lang="ar-DZ" sz="3600" b="1" dirty="0">
                <a:solidFill>
                  <a:schemeClr val="bg2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المتميزين </a:t>
            </a:r>
            <a:endParaRPr lang="en-US" sz="3600" b="1" dirty="0">
              <a:solidFill>
                <a:schemeClr val="bg2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0ABB331C-EFF2-490A-B741-81E7939BF399}"/>
              </a:ext>
            </a:extLst>
          </p:cNvPr>
          <p:cNvSpPr txBox="1"/>
          <p:nvPr/>
        </p:nvSpPr>
        <p:spPr>
          <a:xfrm>
            <a:off x="6619132" y="176417"/>
            <a:ext cx="4672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2400" u="sng" dirty="0">
                <a:ln w="0"/>
                <a:solidFill>
                  <a:srgbClr val="FF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nd Of Sean" panose="02000500000000000000" pitchFamily="2" charset="-128"/>
                <a:ea typeface="Hand Of Sean" panose="02000500000000000000" pitchFamily="2" charset="-128"/>
              </a:rPr>
              <a:t> </a:t>
            </a:r>
            <a:r>
              <a:rPr lang="ar-DZ" sz="2400" u="sng" dirty="0">
                <a:ln w="0"/>
                <a:solidFill>
                  <a:srgbClr val="FF0066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nd Of Sean" panose="02000500000000000000" pitchFamily="2" charset="-128"/>
                <a:ea typeface="Hand Of Sean" panose="02000500000000000000" pitchFamily="2" charset="-128"/>
              </a:rPr>
              <a:t>هيا يا صغاري نتعرف على القواعد الصفية حصة اليوم  </a:t>
            </a:r>
            <a:endParaRPr lang="en-US" sz="2400" u="sng" dirty="0">
              <a:ln w="0"/>
              <a:solidFill>
                <a:srgbClr val="FF0066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9FD001-D182-46C4-994F-88AEA4F50DEA}"/>
              </a:ext>
            </a:extLst>
          </p:cNvPr>
          <p:cNvGrpSpPr/>
          <p:nvPr/>
        </p:nvGrpSpPr>
        <p:grpSpPr>
          <a:xfrm>
            <a:off x="7293292" y="923565"/>
            <a:ext cx="4137436" cy="1301212"/>
            <a:chOff x="6768137" y="1241828"/>
            <a:chExt cx="4137436" cy="1301212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8957E505-8B86-4FD0-972C-483EF908DD55}"/>
                </a:ext>
              </a:extLst>
            </p:cNvPr>
            <p:cNvSpPr txBox="1"/>
            <p:nvPr/>
          </p:nvSpPr>
          <p:spPr>
            <a:xfrm>
              <a:off x="8377698" y="1611017"/>
              <a:ext cx="2527875" cy="523220"/>
            </a:xfrm>
            <a:prstGeom prst="rect">
              <a:avLst/>
            </a:prstGeom>
            <a:solidFill>
              <a:srgbClr val="F6A5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800" dirty="0">
                  <a:latin typeface="Asmaa Font" panose="00000500000000000000" pitchFamily="50" charset="-78"/>
                  <a:cs typeface="Asmaa Font" panose="00000500000000000000" pitchFamily="50" charset="-78"/>
                </a:rPr>
                <a:t>اجلس جلسة صحيحة</a:t>
              </a:r>
              <a:endParaRPr lang="en-US" sz="2800" dirty="0">
                <a:latin typeface="Asmaa Font" panose="00000500000000000000" pitchFamily="50" charset="-78"/>
                <a:cs typeface="Asmaa Font" panose="00000500000000000000" pitchFamily="50" charset="-78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A0881B1-79C3-4EF2-84A4-98EE0EA76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8137" y="1241828"/>
              <a:ext cx="1609561" cy="130121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CE9814-DDD4-478E-BE1E-1B6EBBEB3252}"/>
              </a:ext>
            </a:extLst>
          </p:cNvPr>
          <p:cNvGrpSpPr/>
          <p:nvPr/>
        </p:nvGrpSpPr>
        <p:grpSpPr>
          <a:xfrm>
            <a:off x="6216318" y="2146867"/>
            <a:ext cx="5084840" cy="1441098"/>
            <a:chOff x="6439193" y="2506151"/>
            <a:chExt cx="5084840" cy="1441098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F76FC99B-4420-4E92-AAC9-2F527FBA21D3}"/>
                </a:ext>
              </a:extLst>
            </p:cNvPr>
            <p:cNvSpPr txBox="1"/>
            <p:nvPr/>
          </p:nvSpPr>
          <p:spPr>
            <a:xfrm>
              <a:off x="8128320" y="2936780"/>
              <a:ext cx="3395713" cy="461665"/>
            </a:xfrm>
            <a:prstGeom prst="rect">
              <a:avLst/>
            </a:prstGeom>
            <a:solidFill>
              <a:srgbClr val="F6A5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dirty="0">
                  <a:latin typeface="Asmaa Font" panose="00000500000000000000" pitchFamily="50" charset="-78"/>
                  <a:cs typeface="Asmaa Font" panose="00000500000000000000" pitchFamily="50" charset="-78"/>
                </a:rPr>
                <a:t>أضع جميع </a:t>
              </a:r>
              <a:r>
                <a:rPr lang="ar-BH" sz="2400" dirty="0">
                  <a:latin typeface="Asmaa Font" panose="00000500000000000000" pitchFamily="50" charset="-78"/>
                  <a:cs typeface="Asmaa Font" panose="00000500000000000000" pitchFamily="50" charset="-78"/>
                </a:rPr>
                <a:t>أغراضي</a:t>
              </a:r>
              <a:r>
                <a:rPr lang="ar-AE" sz="2400" dirty="0">
                  <a:latin typeface="Asmaa Font" panose="00000500000000000000" pitchFamily="50" charset="-78"/>
                  <a:cs typeface="Asmaa Font" panose="00000500000000000000" pitchFamily="50" charset="-78"/>
                </a:rPr>
                <a:t> بجانبي</a:t>
              </a:r>
              <a:endParaRPr lang="en-US" sz="2400" dirty="0">
                <a:latin typeface="Asmaa Font" panose="00000500000000000000" pitchFamily="50" charset="-78"/>
                <a:cs typeface="Asmaa Font" panose="00000500000000000000" pitchFamily="50" charset="-78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DED2755-6809-4D6E-A6C6-C8B32B001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9193" y="2506151"/>
              <a:ext cx="1776096" cy="14410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DF01111-A7B2-4875-877F-9DA13F6E4A6A}"/>
              </a:ext>
            </a:extLst>
          </p:cNvPr>
          <p:cNvGrpSpPr/>
          <p:nvPr/>
        </p:nvGrpSpPr>
        <p:grpSpPr>
          <a:xfrm>
            <a:off x="6521165" y="3524207"/>
            <a:ext cx="4611177" cy="1311732"/>
            <a:chOff x="6520718" y="3883061"/>
            <a:chExt cx="4611177" cy="1311732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575554C6-D602-4E5C-83C1-1F46FE552F96}"/>
                </a:ext>
              </a:extLst>
            </p:cNvPr>
            <p:cNvSpPr txBox="1"/>
            <p:nvPr/>
          </p:nvSpPr>
          <p:spPr>
            <a:xfrm>
              <a:off x="8187955" y="4132612"/>
              <a:ext cx="2943940" cy="830997"/>
            </a:xfrm>
            <a:prstGeom prst="rect">
              <a:avLst/>
            </a:prstGeom>
            <a:solidFill>
              <a:srgbClr val="F6A5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400" dirty="0">
                  <a:latin typeface="Asmaa Font" panose="00000500000000000000" pitchFamily="50" charset="-78"/>
                  <a:cs typeface="Asmaa Font" panose="00000500000000000000" pitchFamily="50" charset="-78"/>
                </a:rPr>
                <a:t>أعتمدُ على نَفسي </a:t>
              </a:r>
            </a:p>
            <a:p>
              <a:pPr algn="ctr"/>
              <a:r>
                <a:rPr lang="ar-AE" sz="2400" dirty="0">
                  <a:latin typeface="Asmaa Font" panose="00000500000000000000" pitchFamily="50" charset="-78"/>
                  <a:cs typeface="Asmaa Font" panose="00000500000000000000" pitchFamily="50" charset="-78"/>
                </a:rPr>
                <a:t>لأنني أصبحتُ كبيراً</a:t>
              </a:r>
              <a:endParaRPr lang="en-US" sz="2400" dirty="0">
                <a:latin typeface="Asmaa Font" panose="00000500000000000000" pitchFamily="50" charset="-78"/>
                <a:cs typeface="Asmaa Font" panose="00000500000000000000" pitchFamily="50" charset="-78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D1E3C3-C4E8-4C4B-B8B8-072F8881D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20718" y="3883061"/>
              <a:ext cx="1609561" cy="131173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F5A86B4-0E67-48B4-8DA3-B285432AB7FB}"/>
              </a:ext>
            </a:extLst>
          </p:cNvPr>
          <p:cNvGrpSpPr/>
          <p:nvPr/>
        </p:nvGrpSpPr>
        <p:grpSpPr>
          <a:xfrm>
            <a:off x="6416768" y="5024682"/>
            <a:ext cx="4775969" cy="1217582"/>
            <a:chOff x="6416768" y="5024682"/>
            <a:chExt cx="4775969" cy="121758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1CC12424-10E8-4264-8D1B-296BF6E67964}"/>
                </a:ext>
              </a:extLst>
            </p:cNvPr>
            <p:cNvSpPr txBox="1"/>
            <p:nvPr/>
          </p:nvSpPr>
          <p:spPr>
            <a:xfrm>
              <a:off x="7836967" y="5260222"/>
              <a:ext cx="3355770" cy="707886"/>
            </a:xfrm>
            <a:prstGeom prst="rect">
              <a:avLst/>
            </a:prstGeom>
            <a:solidFill>
              <a:srgbClr val="F6A55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dirty="0">
                  <a:latin typeface="Asmaa Font" panose="00000500000000000000" pitchFamily="50" charset="-78"/>
                  <a:cs typeface="Asmaa Font" panose="00000500000000000000" pitchFamily="50" charset="-78"/>
                </a:rPr>
                <a:t>أحرص على إغلاق المايكروفون و فتحه عندما تسمح لي المعلمة</a:t>
              </a:r>
              <a:endParaRPr lang="en-US" sz="2000" dirty="0">
                <a:latin typeface="Asmaa Font" panose="00000500000000000000" pitchFamily="50" charset="-78"/>
                <a:cs typeface="Asmaa Font" panose="00000500000000000000" pitchFamily="50" charset="-7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E3FBC81-97C8-4CDF-84D5-03A7B07236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6768" y="5024682"/>
              <a:ext cx="1420199" cy="1217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0225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 147">
            <a:extLst>
              <a:ext uri="{FF2B5EF4-FFF2-40B4-BE49-F238E27FC236}">
                <a16:creationId xmlns:a16="http://schemas.microsoft.com/office/drawing/2014/main" id="{55C089E3-40F2-48EE-94AD-97A50E3AC6F8}"/>
              </a:ext>
            </a:extLst>
          </p:cNvPr>
          <p:cNvSpPr/>
          <p:nvPr/>
        </p:nvSpPr>
        <p:spPr>
          <a:xfrm>
            <a:off x="6096000" y="0"/>
            <a:ext cx="5660571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C03955BB-E41C-4E77-BB48-325360470229}"/>
              </a:ext>
            </a:extLst>
          </p:cNvPr>
          <p:cNvSpPr/>
          <p:nvPr/>
        </p:nvSpPr>
        <p:spPr>
          <a:xfrm>
            <a:off x="275044" y="-5786"/>
            <a:ext cx="5681417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889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B1C4F1B1-18D1-4F24-A7B4-A913BFFF45E6}"/>
              </a:ext>
            </a:extLst>
          </p:cNvPr>
          <p:cNvGrpSpPr/>
          <p:nvPr/>
        </p:nvGrpSpPr>
        <p:grpSpPr>
          <a:xfrm>
            <a:off x="451895" y="157096"/>
            <a:ext cx="11269681" cy="6607323"/>
            <a:chOff x="4020290" y="-101968"/>
            <a:chExt cx="11269681" cy="6607323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479DEB60-7570-45B4-8336-36827F8A3ED2}"/>
                </a:ext>
              </a:extLst>
            </p:cNvPr>
            <p:cNvSpPr/>
            <p:nvPr/>
          </p:nvSpPr>
          <p:spPr>
            <a:xfrm>
              <a:off x="14722711" y="3825560"/>
              <a:ext cx="522204" cy="265773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1F0B4A1C-B94A-47CE-AED1-2D2A4BE4CFF9}"/>
                </a:ext>
              </a:extLst>
            </p:cNvPr>
            <p:cNvSpPr/>
            <p:nvPr/>
          </p:nvSpPr>
          <p:spPr>
            <a:xfrm>
              <a:off x="9773218" y="-101968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59162A81-0D26-49D5-9C3D-AF1145F70A57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:a16="http://schemas.microsoft.com/office/drawing/2014/main" id="{9DC12B9C-03BA-4147-9B14-30D86730F24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6DCDD4C6-51F4-4E17-AD53-489FD1F39D5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:a16="http://schemas.microsoft.com/office/drawing/2014/main" id="{22656D87-BB85-4C46-9209-8C9140CFF07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8516F6C-3E8F-41F1-85A7-8235F4B1C82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89266B4-BC34-4ABF-A425-A7DC3F37E571}"/>
                </a:ext>
              </a:extLst>
            </p:cNvPr>
            <p:cNvCxnSpPr>
              <a:cxnSpLocks/>
            </p:cNvCxnSpPr>
            <p:nvPr/>
          </p:nvCxnSpPr>
          <p:spPr>
            <a:xfrm>
              <a:off x="4020290" y="3423211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6FBF9DB6-3F78-4FB6-A1C7-27976577324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87FF3BCF-0219-48EC-8281-6991C30C1636}"/>
                </a:ext>
              </a:extLst>
            </p:cNvPr>
            <p:cNvCxnSpPr>
              <a:cxnSpLocks/>
            </p:cNvCxnSpPr>
            <p:nvPr/>
          </p:nvCxnSpPr>
          <p:spPr>
            <a:xfrm>
              <a:off x="5565979" y="40122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66E6F99E-140E-42F7-9CD9-520ABBCB79FF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FD4DA134-0BBC-4EEA-B046-D144F836296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D81023F8-3930-4E86-AADD-C34248F41F99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:a16="http://schemas.microsoft.com/office/drawing/2014/main" id="{AB4022E9-383B-473B-A517-D6A80C1B6F12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B1FBF4D5-CE44-480D-BC29-B88EB2D96005}"/>
                </a:ext>
              </a:extLst>
            </p:cNvPr>
            <p:cNvSpPr txBox="1"/>
            <p:nvPr/>
          </p:nvSpPr>
          <p:spPr>
            <a:xfrm>
              <a:off x="14828306" y="4572022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/>
                <a:t>PAGE 07</a:t>
              </a:r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4D3EC6F6-41B8-42EA-9450-9660D30297B3}"/>
              </a:ext>
            </a:extLst>
          </p:cNvPr>
          <p:cNvGrpSpPr/>
          <p:nvPr/>
        </p:nvGrpSpPr>
        <p:grpSpPr>
          <a:xfrm flipH="1">
            <a:off x="257797" y="79685"/>
            <a:ext cx="5574535" cy="6778315"/>
            <a:chOff x="6096000" y="119550"/>
            <a:chExt cx="5574535" cy="6778315"/>
          </a:xfrm>
        </p:grpSpPr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BC45525F-CA64-4D1D-A75E-E6290B229999}"/>
                </a:ext>
              </a:extLst>
            </p:cNvPr>
            <p:cNvSpPr/>
            <p:nvPr/>
          </p:nvSpPr>
          <p:spPr>
            <a:xfrm>
              <a:off x="11148331" y="4069452"/>
              <a:ext cx="522204" cy="2657736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ffectLst>
              <a:outerShdw blurRad="50800" dist="635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4CCDAA36-0014-487F-9FC8-FB18AD79A536}"/>
                </a:ext>
              </a:extLst>
            </p:cNvPr>
            <p:cNvSpPr/>
            <p:nvPr/>
          </p:nvSpPr>
          <p:spPr>
            <a:xfrm>
              <a:off x="6128872" y="119550"/>
              <a:ext cx="5395162" cy="6607323"/>
            </a:xfrm>
            <a:custGeom>
              <a:avLst/>
              <a:gdLst>
                <a:gd name="connsiteX0" fmla="*/ 0 w 5395162"/>
                <a:gd name="connsiteY0" fmla="*/ 0 h 6607323"/>
                <a:gd name="connsiteX1" fmla="*/ 5395162 w 5395162"/>
                <a:gd name="connsiteY1" fmla="*/ 0 h 6607323"/>
                <a:gd name="connsiteX2" fmla="*/ 5395162 w 5395162"/>
                <a:gd name="connsiteY2" fmla="*/ 3949902 h 6607323"/>
                <a:gd name="connsiteX3" fmla="*/ 5230980 w 5395162"/>
                <a:gd name="connsiteY3" fmla="*/ 3949902 h 6607323"/>
                <a:gd name="connsiteX4" fmla="*/ 5032614 w 5395162"/>
                <a:gd name="connsiteY4" fmla="*/ 4148268 h 6607323"/>
                <a:gd name="connsiteX5" fmla="*/ 5032614 w 5395162"/>
                <a:gd name="connsiteY5" fmla="*/ 6607209 h 6607323"/>
                <a:gd name="connsiteX6" fmla="*/ 5032625 w 5395162"/>
                <a:gd name="connsiteY6" fmla="*/ 6607323 h 6607323"/>
                <a:gd name="connsiteX7" fmla="*/ 0 w 5395162"/>
                <a:gd name="connsiteY7" fmla="*/ 6607323 h 6607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95162" h="6607323">
                  <a:moveTo>
                    <a:pt x="0" y="0"/>
                  </a:moveTo>
                  <a:lnTo>
                    <a:pt x="5395162" y="0"/>
                  </a:lnTo>
                  <a:lnTo>
                    <a:pt x="5395162" y="3949902"/>
                  </a:lnTo>
                  <a:lnTo>
                    <a:pt x="5230980" y="3949902"/>
                  </a:lnTo>
                  <a:cubicBezTo>
                    <a:pt x="5121425" y="3949902"/>
                    <a:pt x="5032614" y="4038713"/>
                    <a:pt x="5032614" y="4148268"/>
                  </a:cubicBezTo>
                  <a:lnTo>
                    <a:pt x="5032614" y="6607209"/>
                  </a:lnTo>
                  <a:lnTo>
                    <a:pt x="5032625" y="6607323"/>
                  </a:lnTo>
                  <a:lnTo>
                    <a:pt x="0" y="6607323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ffectLst>
              <a:outerShdw blurRad="50800" dist="762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7" name="Straight Connector 176">
              <a:extLst>
                <a:ext uri="{FF2B5EF4-FFF2-40B4-BE49-F238E27FC236}">
                  <a16:creationId xmlns:a16="http://schemas.microsoft.com/office/drawing/2014/main" id="{0B012414-9764-48F5-B4C3-0A5037F0BBA5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909390"/>
              <a:ext cx="5428034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8DF96C4D-F51B-418E-8313-05C072401FE4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37418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:a16="http://schemas.microsoft.com/office/drawing/2014/main" id="{6F483CB6-CDC5-4A02-B30E-322036DDF0A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1864456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13494356-E55D-4653-AB9F-7E1E2BF06D76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354732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:a16="http://schemas.microsoft.com/office/drawing/2014/main" id="{8C8F38DD-49EA-469F-9EDB-E9462B811FC0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2845008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BB0A9595-A092-4E25-932A-2B7A43E3DF7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335284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D2DB5BD7-B26C-4609-AADA-D1F73B39D441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3825560"/>
              <a:ext cx="5397552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5992E529-F71B-461A-B57E-330E3C813F2E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315836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64CEBAD4-44F2-4C60-80AE-1704869E5043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4806112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>
              <a:extLst>
                <a:ext uri="{FF2B5EF4-FFF2-40B4-BE49-F238E27FC236}">
                  <a16:creationId xmlns:a16="http://schemas.microsoft.com/office/drawing/2014/main" id="{B6B6DA8F-39DA-425E-B4FF-5A599863202A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296388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7CBD5B22-00BF-4EDD-976C-E876BF6A92CB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5786664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D0984BC2-397F-487F-B4C3-639E88CD5B95}"/>
                </a:ext>
              </a:extLst>
            </p:cNvPr>
            <p:cNvCxnSpPr>
              <a:cxnSpLocks/>
            </p:cNvCxnSpPr>
            <p:nvPr/>
          </p:nvCxnSpPr>
          <p:spPr>
            <a:xfrm>
              <a:off x="6126481" y="6276940"/>
              <a:ext cx="5049519" cy="0"/>
            </a:xfrm>
            <a:prstGeom prst="line">
              <a:avLst/>
            </a:prstGeom>
            <a:ln>
              <a:solidFill>
                <a:srgbClr val="FF0000">
                  <a:alpha val="17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028D77CE-26CC-48A3-92E2-0D112FD9E9FA}"/>
                </a:ext>
              </a:extLst>
            </p:cNvPr>
            <p:cNvSpPr txBox="1"/>
            <p:nvPr/>
          </p:nvSpPr>
          <p:spPr>
            <a:xfrm>
              <a:off x="11176000" y="5595360"/>
              <a:ext cx="461665" cy="130250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PAGE 06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F1A4B53-3DA8-4B08-87F6-99E2B5780CCB}"/>
              </a:ext>
            </a:extLst>
          </p:cNvPr>
          <p:cNvGrpSpPr/>
          <p:nvPr/>
        </p:nvGrpSpPr>
        <p:grpSpPr>
          <a:xfrm>
            <a:off x="5604611" y="119550"/>
            <a:ext cx="781676" cy="6607323"/>
            <a:chOff x="5604611" y="119550"/>
            <a:chExt cx="781676" cy="660732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119F2DB-0E38-4A31-831F-2BAF295D2A25}"/>
                </a:ext>
              </a:extLst>
            </p:cNvPr>
            <p:cNvSpPr/>
            <p:nvPr/>
          </p:nvSpPr>
          <p:spPr>
            <a:xfrm>
              <a:off x="5635694" y="20253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333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CB92E0C-F05E-4602-8A6C-A561815032EC}"/>
                </a:ext>
              </a:extLst>
            </p:cNvPr>
            <p:cNvSpPr/>
            <p:nvPr/>
          </p:nvSpPr>
          <p:spPr>
            <a:xfrm>
              <a:off x="5632035" y="503041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04954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4620A41-830E-412F-B7F4-82B17531460F}"/>
                </a:ext>
              </a:extLst>
            </p:cNvPr>
            <p:cNvSpPr/>
            <p:nvPr/>
          </p:nvSpPr>
          <p:spPr>
            <a:xfrm>
              <a:off x="5635694" y="8174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C591D4-C50C-4B67-805A-961945693BE6}"/>
                </a:ext>
              </a:extLst>
            </p:cNvPr>
            <p:cNvSpPr/>
            <p:nvPr/>
          </p:nvSpPr>
          <p:spPr>
            <a:xfrm>
              <a:off x="5636493" y="112392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61F08B5-15BF-4C63-B54C-7D2001EDCAD3}"/>
                </a:ext>
              </a:extLst>
            </p:cNvPr>
            <p:cNvSpPr/>
            <p:nvPr/>
          </p:nvSpPr>
          <p:spPr>
            <a:xfrm>
              <a:off x="5633303" y="144082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D12C5631-8C0A-4256-BD3E-88D081A7321B}"/>
                </a:ext>
              </a:extLst>
            </p:cNvPr>
            <p:cNvSpPr/>
            <p:nvPr/>
          </p:nvSpPr>
          <p:spPr>
            <a:xfrm>
              <a:off x="5641689" y="174238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3030D9B-44CF-4F4E-A86E-18A79322376D}"/>
                </a:ext>
              </a:extLst>
            </p:cNvPr>
            <p:cNvSpPr/>
            <p:nvPr/>
          </p:nvSpPr>
          <p:spPr>
            <a:xfrm>
              <a:off x="5626130" y="206495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0E9F8D11-58D9-4493-A410-DACB43B5E48F}"/>
                </a:ext>
              </a:extLst>
            </p:cNvPr>
            <p:cNvSpPr/>
            <p:nvPr/>
          </p:nvSpPr>
          <p:spPr>
            <a:xfrm>
              <a:off x="5626130" y="237211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0FA994-AF36-4890-A98D-4750B71B3C59}"/>
                </a:ext>
              </a:extLst>
            </p:cNvPr>
            <p:cNvSpPr/>
            <p:nvPr/>
          </p:nvSpPr>
          <p:spPr>
            <a:xfrm>
              <a:off x="5633303" y="268452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9E5C2FB6-992A-4537-B467-2FCB0FDBDB9F}"/>
                </a:ext>
              </a:extLst>
            </p:cNvPr>
            <p:cNvSpPr/>
            <p:nvPr/>
          </p:nvSpPr>
          <p:spPr>
            <a:xfrm>
              <a:off x="5633303" y="298598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73193785-12A4-408F-9E7C-27DDBEAFA7BD}"/>
                </a:ext>
              </a:extLst>
            </p:cNvPr>
            <p:cNvSpPr/>
            <p:nvPr/>
          </p:nvSpPr>
          <p:spPr>
            <a:xfrm>
              <a:off x="5626130" y="330818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FF68EA0C-3323-4279-9322-583E0496C340}"/>
                </a:ext>
              </a:extLst>
            </p:cNvPr>
            <p:cNvSpPr/>
            <p:nvPr/>
          </p:nvSpPr>
          <p:spPr>
            <a:xfrm>
              <a:off x="5618957" y="361510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A8F7F98-A2C1-4622-86E7-4F2038831BBE}"/>
                </a:ext>
              </a:extLst>
            </p:cNvPr>
            <p:cNvSpPr/>
            <p:nvPr/>
          </p:nvSpPr>
          <p:spPr>
            <a:xfrm>
              <a:off x="5604611" y="392724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A05E640-BFCE-401E-8E58-B95F9FAC8DFA}"/>
                </a:ext>
              </a:extLst>
            </p:cNvPr>
            <p:cNvSpPr/>
            <p:nvPr/>
          </p:nvSpPr>
          <p:spPr>
            <a:xfrm>
              <a:off x="5611784" y="4239143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E054FE0A-3727-4A81-B405-7B2AD3CF46C1}"/>
                </a:ext>
              </a:extLst>
            </p:cNvPr>
            <p:cNvSpPr/>
            <p:nvPr/>
          </p:nvSpPr>
          <p:spPr>
            <a:xfrm>
              <a:off x="5604611" y="4546182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181F776C-2AF8-48ED-A45F-6043E45954BF}"/>
                </a:ext>
              </a:extLst>
            </p:cNvPr>
            <p:cNvSpPr/>
            <p:nvPr/>
          </p:nvSpPr>
          <p:spPr>
            <a:xfrm>
              <a:off x="5609779" y="4857467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F411B93B-64DC-40ED-8351-A38502F83EC2}"/>
                </a:ext>
              </a:extLst>
            </p:cNvPr>
            <p:cNvSpPr/>
            <p:nvPr/>
          </p:nvSpPr>
          <p:spPr>
            <a:xfrm>
              <a:off x="5618957" y="5171895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6D4EF766-AAA1-4FD1-9EB8-BC7CCAF80F4C}"/>
                </a:ext>
              </a:extLst>
            </p:cNvPr>
            <p:cNvSpPr/>
            <p:nvPr/>
          </p:nvSpPr>
          <p:spPr>
            <a:xfrm>
              <a:off x="5611784" y="550314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A3BC80A-A5C7-4031-AE04-E1DBB065F990}"/>
                </a:ext>
              </a:extLst>
            </p:cNvPr>
            <p:cNvSpPr/>
            <p:nvPr/>
          </p:nvSpPr>
          <p:spPr>
            <a:xfrm>
              <a:off x="5604611" y="5797854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B2C4E260-0390-4C3C-B29D-AB4732D5F312}"/>
                </a:ext>
              </a:extLst>
            </p:cNvPr>
            <p:cNvSpPr/>
            <p:nvPr/>
          </p:nvSpPr>
          <p:spPr>
            <a:xfrm>
              <a:off x="5604611" y="6097210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9CF30D03-0768-4F4A-876B-4064ADC4B962}"/>
                </a:ext>
              </a:extLst>
            </p:cNvPr>
            <p:cNvSpPr/>
            <p:nvPr/>
          </p:nvSpPr>
          <p:spPr>
            <a:xfrm>
              <a:off x="5611784" y="6412576"/>
              <a:ext cx="259806" cy="145054"/>
            </a:xfrm>
            <a:prstGeom prst="rect">
              <a:avLst/>
            </a:prstGeom>
            <a:solidFill>
              <a:srgbClr val="BD6F45"/>
            </a:solidFill>
            <a:ln>
              <a:noFill/>
            </a:ln>
            <a:effectLst>
              <a:innerShdw blurRad="127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575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048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0965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571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78249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379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1717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220475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6480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014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023282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68103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88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46438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251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87916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0992407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97210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rgbClr val="BD6F45"/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11129801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9" name="TextBox 158">
            <a:extLst>
              <a:ext uri="{FF2B5EF4-FFF2-40B4-BE49-F238E27FC236}">
                <a16:creationId xmlns:a16="http://schemas.microsoft.com/office/drawing/2014/main" id="{BB7E5E90-7016-4833-ACA9-E3F95DF235D8}"/>
              </a:ext>
            </a:extLst>
          </p:cNvPr>
          <p:cNvSpPr txBox="1"/>
          <p:nvPr/>
        </p:nvSpPr>
        <p:spPr>
          <a:xfrm>
            <a:off x="1502435" y="233301"/>
            <a:ext cx="2637827" cy="523220"/>
          </a:xfrm>
          <a:prstGeom prst="rect">
            <a:avLst/>
          </a:prstGeom>
          <a:solidFill>
            <a:srgbClr val="FF0066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nd Of Sean" panose="02000500000000000000" pitchFamily="2" charset="-128"/>
                <a:ea typeface="Hand Of Sean" panose="02000500000000000000" pitchFamily="2" charset="-128"/>
              </a:rPr>
              <a:t>نواتج التعلم 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5C73AD6-7BFB-4147-B15E-AC4B2EAADFF1}"/>
              </a:ext>
            </a:extLst>
          </p:cNvPr>
          <p:cNvSpPr txBox="1"/>
          <p:nvPr/>
        </p:nvSpPr>
        <p:spPr>
          <a:xfrm>
            <a:off x="7342694" y="414577"/>
            <a:ext cx="3126523" cy="523220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DZ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nd Of Sean" panose="02000500000000000000" pitchFamily="2" charset="-128"/>
                <a:ea typeface="Hand Of Sean" panose="02000500000000000000" pitchFamily="2" charset="-128"/>
              </a:rPr>
              <a:t>مفردات الدرس 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nd Of Sean" panose="02000500000000000000" pitchFamily="2" charset="-128"/>
              <a:ea typeface="Hand Of Sean" panose="02000500000000000000" pitchFamily="2" charset="-128"/>
            </a:endParaRPr>
          </a:p>
        </p:txBody>
      </p:sp>
      <p:pic>
        <p:nvPicPr>
          <p:cNvPr id="150" name="Picture 149" descr="Icon&#10;&#10;Description automatically generated">
            <a:extLst>
              <a:ext uri="{FF2B5EF4-FFF2-40B4-BE49-F238E27FC236}">
                <a16:creationId xmlns:a16="http://schemas.microsoft.com/office/drawing/2014/main" id="{E65BB839-B68D-4660-B038-AC76DFB2D3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4309" r="23076" b="50387"/>
          <a:stretch/>
        </p:blipFill>
        <p:spPr>
          <a:xfrm>
            <a:off x="2369184" y="800849"/>
            <a:ext cx="3500046" cy="2859505"/>
          </a:xfrm>
          <a:prstGeom prst="rect">
            <a:avLst/>
          </a:prstGeom>
        </p:spPr>
      </p:pic>
      <p:pic>
        <p:nvPicPr>
          <p:cNvPr id="152" name="Picture 151" descr="Icon&#10;&#10;Description automatically generated">
            <a:extLst>
              <a:ext uri="{FF2B5EF4-FFF2-40B4-BE49-F238E27FC236}">
                <a16:creationId xmlns:a16="http://schemas.microsoft.com/office/drawing/2014/main" id="{5429795D-DBF0-43C8-816C-48FF6C50FE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4" t="4309" r="23076" b="50387"/>
          <a:stretch/>
        </p:blipFill>
        <p:spPr>
          <a:xfrm>
            <a:off x="420181" y="3368241"/>
            <a:ext cx="3775890" cy="2872879"/>
          </a:xfrm>
          <a:prstGeom prst="rect">
            <a:avLst/>
          </a:prstGeom>
        </p:spPr>
      </p:pic>
      <p:sp>
        <p:nvSpPr>
          <p:cNvPr id="154" name="Rectangle 153">
            <a:extLst>
              <a:ext uri="{FF2B5EF4-FFF2-40B4-BE49-F238E27FC236}">
                <a16:creationId xmlns:a16="http://schemas.microsoft.com/office/drawing/2014/main" id="{F9FBC595-247E-4437-A0CF-60833FE5C737}"/>
              </a:ext>
            </a:extLst>
          </p:cNvPr>
          <p:cNvSpPr/>
          <p:nvPr/>
        </p:nvSpPr>
        <p:spPr>
          <a:xfrm>
            <a:off x="3280097" y="1524318"/>
            <a:ext cx="18940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يستنتج </a:t>
            </a:r>
            <a:r>
              <a:rPr lang="ar-D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أهمية العمل التعاوني </a:t>
            </a: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C2E3DF-AE1B-4713-B93F-A66469A015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254" y="1379872"/>
            <a:ext cx="2280523" cy="22281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A496902C-A385-4615-8C0E-C0D644F1A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22323">
            <a:off x="6569003" y="4028784"/>
            <a:ext cx="2280523" cy="2229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37D1EB-E918-4292-8C29-F76C6DE8DC14}"/>
              </a:ext>
            </a:extLst>
          </p:cNvPr>
          <p:cNvSpPr txBox="1"/>
          <p:nvPr/>
        </p:nvSpPr>
        <p:spPr>
          <a:xfrm>
            <a:off x="8767221" y="2071965"/>
            <a:ext cx="2280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4000" dirty="0">
                <a:solidFill>
                  <a:srgbClr val="FF0000"/>
                </a:solidFill>
              </a:rPr>
              <a:t>تعاون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26C583A4-09E3-45EB-A781-713C9F08BA94}"/>
              </a:ext>
            </a:extLst>
          </p:cNvPr>
          <p:cNvSpPr txBox="1"/>
          <p:nvPr/>
        </p:nvSpPr>
        <p:spPr>
          <a:xfrm>
            <a:off x="8415418" y="4775999"/>
            <a:ext cx="2833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3600" dirty="0">
                <a:solidFill>
                  <a:srgbClr val="FF0000"/>
                </a:solidFill>
              </a:rPr>
              <a:t>تآزر 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F074FC6-9B24-48C6-8739-9E7C47BFA188}"/>
              </a:ext>
            </a:extLst>
          </p:cNvPr>
          <p:cNvSpPr/>
          <p:nvPr/>
        </p:nvSpPr>
        <p:spPr>
          <a:xfrm>
            <a:off x="1403899" y="4274761"/>
            <a:ext cx="1966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</a:t>
            </a:r>
            <a:r>
              <a:rPr lang="ar-AE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حدد </a:t>
            </a:r>
            <a:r>
              <a:rPr lang="ar-DZ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قواعد العمل الجماعي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48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F222A8-AF2A-4292-8A95-0C3AD37A109D}"/>
              </a:ext>
            </a:extLst>
          </p:cNvPr>
          <p:cNvSpPr/>
          <p:nvPr/>
        </p:nvSpPr>
        <p:spPr>
          <a:xfrm>
            <a:off x="74126" y="-54121"/>
            <a:ext cx="573492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455CA8-3E7B-475F-BE73-7D424E5A8C0C}"/>
              </a:ext>
            </a:extLst>
          </p:cNvPr>
          <p:cNvGrpSpPr/>
          <p:nvPr/>
        </p:nvGrpSpPr>
        <p:grpSpPr>
          <a:xfrm flipH="1">
            <a:off x="5433759" y="119550"/>
            <a:ext cx="580573" cy="6607323"/>
            <a:chOff x="5805714" y="119550"/>
            <a:chExt cx="580573" cy="660732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EE5042A-E067-4FB7-BCFF-00BB33BFEDEC}"/>
                </a:ext>
              </a:extLst>
            </p:cNvPr>
            <p:cNvGrpSpPr/>
            <p:nvPr/>
          </p:nvGrpSpPr>
          <p:grpSpPr>
            <a:xfrm>
              <a:off x="5805714" y="119550"/>
              <a:ext cx="580573" cy="386869"/>
              <a:chOff x="5805714" y="609691"/>
              <a:chExt cx="580573" cy="38686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ECC8D50-758B-45D1-9832-058DA749338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Arc 8">
                <a:extLst>
                  <a:ext uri="{FF2B5EF4-FFF2-40B4-BE49-F238E27FC236}">
                    <a16:creationId xmlns:a16="http://schemas.microsoft.com/office/drawing/2014/main" id="{FC783E55-1922-4926-8D97-EC60526709F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48E30C9-A74F-4C52-AD04-FC9A5CBD8258}"/>
                </a:ext>
              </a:extLst>
            </p:cNvPr>
            <p:cNvGrpSpPr/>
            <p:nvPr/>
          </p:nvGrpSpPr>
          <p:grpSpPr>
            <a:xfrm>
              <a:off x="5805714" y="430573"/>
              <a:ext cx="580573" cy="386869"/>
              <a:chOff x="5805714" y="609691"/>
              <a:chExt cx="580573" cy="386869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9D80A7DB-810E-4588-BE25-E9F7C34D3DB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Arc 79">
                <a:extLst>
                  <a:ext uri="{FF2B5EF4-FFF2-40B4-BE49-F238E27FC236}">
                    <a16:creationId xmlns:a16="http://schemas.microsoft.com/office/drawing/2014/main" id="{0CEE252C-3F6B-425D-A974-8C322FD62AA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DE4CAF1-67FB-4A00-A957-F84932EF37EA}"/>
                </a:ext>
              </a:extLst>
            </p:cNvPr>
            <p:cNvGrpSpPr/>
            <p:nvPr/>
          </p:nvGrpSpPr>
          <p:grpSpPr>
            <a:xfrm>
              <a:off x="5805714" y="741596"/>
              <a:ext cx="580573" cy="386869"/>
              <a:chOff x="5805714" y="609691"/>
              <a:chExt cx="580573" cy="386869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74C944AF-D50A-425E-A441-BD46E8CB9783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Arc 82">
                <a:extLst>
                  <a:ext uri="{FF2B5EF4-FFF2-40B4-BE49-F238E27FC236}">
                    <a16:creationId xmlns:a16="http://schemas.microsoft.com/office/drawing/2014/main" id="{AE95EC9D-DB78-417E-AF31-C543DE84C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C3E0684-8AE8-4214-BF7B-4AAB6B86F600}"/>
                </a:ext>
              </a:extLst>
            </p:cNvPr>
            <p:cNvGrpSpPr/>
            <p:nvPr/>
          </p:nvGrpSpPr>
          <p:grpSpPr>
            <a:xfrm>
              <a:off x="5805714" y="1052619"/>
              <a:ext cx="580573" cy="386869"/>
              <a:chOff x="5805714" y="609691"/>
              <a:chExt cx="580573" cy="386869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F8E04A3-B6B4-4F3C-BB6B-AF9929DDA237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Arc 85">
                <a:extLst>
                  <a:ext uri="{FF2B5EF4-FFF2-40B4-BE49-F238E27FC236}">
                    <a16:creationId xmlns:a16="http://schemas.microsoft.com/office/drawing/2014/main" id="{18A95974-DAB2-4BF8-9192-96278D1744CD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C97BDBFC-6DCF-4D05-9235-AF24FD08B7BA}"/>
                </a:ext>
              </a:extLst>
            </p:cNvPr>
            <p:cNvGrpSpPr/>
            <p:nvPr/>
          </p:nvGrpSpPr>
          <p:grpSpPr>
            <a:xfrm>
              <a:off x="5805714" y="1363642"/>
              <a:ext cx="580573" cy="386869"/>
              <a:chOff x="5805714" y="609691"/>
              <a:chExt cx="580573" cy="38686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AB8CE96-3DF3-4063-9F27-D4DB07BB75E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309BD817-14B6-4AA7-A1F6-6EAEFBC3A86F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C6951FED-2BD7-4859-B333-5B1CAEF8AB8D}"/>
                </a:ext>
              </a:extLst>
            </p:cNvPr>
            <p:cNvGrpSpPr/>
            <p:nvPr/>
          </p:nvGrpSpPr>
          <p:grpSpPr>
            <a:xfrm>
              <a:off x="5805714" y="1674665"/>
              <a:ext cx="580573" cy="386869"/>
              <a:chOff x="5805714" y="609691"/>
              <a:chExt cx="580573" cy="386869"/>
            </a:xfrm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30C63D-F045-40E9-8C54-26DA5BDA0F4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Arc 91">
                <a:extLst>
                  <a:ext uri="{FF2B5EF4-FFF2-40B4-BE49-F238E27FC236}">
                    <a16:creationId xmlns:a16="http://schemas.microsoft.com/office/drawing/2014/main" id="{434A2720-2A66-40B1-AC7E-5C244C6E6EB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3253887B-E245-4C89-84BB-C89576187B4D}"/>
                </a:ext>
              </a:extLst>
            </p:cNvPr>
            <p:cNvGrpSpPr/>
            <p:nvPr/>
          </p:nvGrpSpPr>
          <p:grpSpPr>
            <a:xfrm>
              <a:off x="5805714" y="1985688"/>
              <a:ext cx="580573" cy="386869"/>
              <a:chOff x="5805714" y="609691"/>
              <a:chExt cx="580573" cy="386869"/>
            </a:xfrm>
          </p:grpSpPr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2935527-C9EF-4950-89BB-EB1207B25E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B885AD0D-2A97-4761-A7E2-81AE7730FF9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B20895E6-FBAD-4249-90F9-43369FD2080F}"/>
                </a:ext>
              </a:extLst>
            </p:cNvPr>
            <p:cNvGrpSpPr/>
            <p:nvPr/>
          </p:nvGrpSpPr>
          <p:grpSpPr>
            <a:xfrm>
              <a:off x="5805714" y="2296711"/>
              <a:ext cx="580573" cy="386869"/>
              <a:chOff x="5805714" y="609691"/>
              <a:chExt cx="580573" cy="386869"/>
            </a:xfrm>
          </p:grpSpPr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16F99E9-E132-4AB6-9501-719E390B2951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Arc 97">
                <a:extLst>
                  <a:ext uri="{FF2B5EF4-FFF2-40B4-BE49-F238E27FC236}">
                    <a16:creationId xmlns:a16="http://schemas.microsoft.com/office/drawing/2014/main" id="{7BF41422-E1EF-4A49-906D-7C9E43200378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3A6C8FCE-3906-4A51-8C51-53A21458A79D}"/>
                </a:ext>
              </a:extLst>
            </p:cNvPr>
            <p:cNvGrpSpPr/>
            <p:nvPr/>
          </p:nvGrpSpPr>
          <p:grpSpPr>
            <a:xfrm>
              <a:off x="5805714" y="2607734"/>
              <a:ext cx="580573" cy="386869"/>
              <a:chOff x="5805714" y="609691"/>
              <a:chExt cx="580573" cy="386869"/>
            </a:xfrm>
          </p:grpSpPr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01B7306C-C82A-4CBC-8810-B196E2B85FD9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Arc 100">
                <a:extLst>
                  <a:ext uri="{FF2B5EF4-FFF2-40B4-BE49-F238E27FC236}">
                    <a16:creationId xmlns:a16="http://schemas.microsoft.com/office/drawing/2014/main" id="{4309EB4B-A1C1-41B8-9E71-43E4632DE81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C74B4894-B5D2-4362-964C-D4DC0546060A}"/>
                </a:ext>
              </a:extLst>
            </p:cNvPr>
            <p:cNvGrpSpPr/>
            <p:nvPr/>
          </p:nvGrpSpPr>
          <p:grpSpPr>
            <a:xfrm>
              <a:off x="5805714" y="2918757"/>
              <a:ext cx="580573" cy="386869"/>
              <a:chOff x="5805714" y="609691"/>
              <a:chExt cx="580573" cy="386869"/>
            </a:xfrm>
          </p:grpSpPr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A95D981-4D5B-4F4F-8A82-69838938508F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Arc 103">
                <a:extLst>
                  <a:ext uri="{FF2B5EF4-FFF2-40B4-BE49-F238E27FC236}">
                    <a16:creationId xmlns:a16="http://schemas.microsoft.com/office/drawing/2014/main" id="{E4822634-A39A-4B0D-8399-883328FCA1EE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C0C8900-7AAE-4DAD-9853-250BA8E46217}"/>
                </a:ext>
              </a:extLst>
            </p:cNvPr>
            <p:cNvGrpSpPr/>
            <p:nvPr/>
          </p:nvGrpSpPr>
          <p:grpSpPr>
            <a:xfrm>
              <a:off x="5805714" y="3229780"/>
              <a:ext cx="580573" cy="386869"/>
              <a:chOff x="5805714" y="609691"/>
              <a:chExt cx="580573" cy="386869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8F16C3F5-5111-4385-95DB-684995C5DA9E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Arc 106">
                <a:extLst>
                  <a:ext uri="{FF2B5EF4-FFF2-40B4-BE49-F238E27FC236}">
                    <a16:creationId xmlns:a16="http://schemas.microsoft.com/office/drawing/2014/main" id="{C8E4EC42-A513-472E-AE69-66EF8F71937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B9DF2A69-06AC-4DC9-B6C7-9A1B9D012585}"/>
                </a:ext>
              </a:extLst>
            </p:cNvPr>
            <p:cNvGrpSpPr/>
            <p:nvPr/>
          </p:nvGrpSpPr>
          <p:grpSpPr>
            <a:xfrm>
              <a:off x="5805714" y="3540803"/>
              <a:ext cx="580573" cy="386869"/>
              <a:chOff x="5805714" y="609691"/>
              <a:chExt cx="580573" cy="386869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66D59475-186E-4F7A-A501-ABEDCC08DC9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Arc 109">
                <a:extLst>
                  <a:ext uri="{FF2B5EF4-FFF2-40B4-BE49-F238E27FC236}">
                    <a16:creationId xmlns:a16="http://schemas.microsoft.com/office/drawing/2014/main" id="{55C929AA-C5D4-4A29-94FC-BF99C03F943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6F5DDE8-77F1-4A19-9A73-FA16AD387091}"/>
                </a:ext>
              </a:extLst>
            </p:cNvPr>
            <p:cNvGrpSpPr/>
            <p:nvPr/>
          </p:nvGrpSpPr>
          <p:grpSpPr>
            <a:xfrm>
              <a:off x="5805714" y="3851826"/>
              <a:ext cx="580573" cy="386869"/>
              <a:chOff x="5805714" y="609691"/>
              <a:chExt cx="580573" cy="386869"/>
            </a:xfrm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3975D25C-1E30-46E2-BA99-3037ADE3170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Arc 112">
                <a:extLst>
                  <a:ext uri="{FF2B5EF4-FFF2-40B4-BE49-F238E27FC236}">
                    <a16:creationId xmlns:a16="http://schemas.microsoft.com/office/drawing/2014/main" id="{5489E9B8-DC06-4350-B467-61A9DA0B02A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0375CE18-5EC1-4881-8142-DC1BC91AD094}"/>
                </a:ext>
              </a:extLst>
            </p:cNvPr>
            <p:cNvGrpSpPr/>
            <p:nvPr/>
          </p:nvGrpSpPr>
          <p:grpSpPr>
            <a:xfrm>
              <a:off x="5805714" y="4162849"/>
              <a:ext cx="580573" cy="386869"/>
              <a:chOff x="5805714" y="609691"/>
              <a:chExt cx="580573" cy="386869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10A76D25-919A-40D9-9554-EFE2D3956BE4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Arc 115">
                <a:extLst>
                  <a:ext uri="{FF2B5EF4-FFF2-40B4-BE49-F238E27FC236}">
                    <a16:creationId xmlns:a16="http://schemas.microsoft.com/office/drawing/2014/main" id="{F541D253-66CC-4C59-909C-302800ABEEFC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D86A99F9-8CBA-4BBB-88F7-14582E27C64C}"/>
                </a:ext>
              </a:extLst>
            </p:cNvPr>
            <p:cNvGrpSpPr/>
            <p:nvPr/>
          </p:nvGrpSpPr>
          <p:grpSpPr>
            <a:xfrm>
              <a:off x="5805714" y="4473872"/>
              <a:ext cx="580573" cy="386869"/>
              <a:chOff x="5805714" y="609691"/>
              <a:chExt cx="580573" cy="386869"/>
            </a:xfrm>
          </p:grpSpPr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16259704-CA38-4525-8489-D1FECD12BDBC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Arc 118">
                <a:extLst>
                  <a:ext uri="{FF2B5EF4-FFF2-40B4-BE49-F238E27FC236}">
                    <a16:creationId xmlns:a16="http://schemas.microsoft.com/office/drawing/2014/main" id="{40F4FCA1-5992-49D0-8CE6-8488CF6BAF04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F5C59377-7214-4209-BA16-86D5D1DAE2B0}"/>
                </a:ext>
              </a:extLst>
            </p:cNvPr>
            <p:cNvGrpSpPr/>
            <p:nvPr/>
          </p:nvGrpSpPr>
          <p:grpSpPr>
            <a:xfrm>
              <a:off x="5805714" y="4784895"/>
              <a:ext cx="580573" cy="386869"/>
              <a:chOff x="5805714" y="609691"/>
              <a:chExt cx="580573" cy="386869"/>
            </a:xfrm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959A5D35-C7AE-458F-BBB5-71CD3A3F97F8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Arc 121">
                <a:extLst>
                  <a:ext uri="{FF2B5EF4-FFF2-40B4-BE49-F238E27FC236}">
                    <a16:creationId xmlns:a16="http://schemas.microsoft.com/office/drawing/2014/main" id="{F490A229-65A6-4DFF-870F-4B92A114A66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9EC6FFFF-2006-4366-8566-0113AD9F036A}"/>
                </a:ext>
              </a:extLst>
            </p:cNvPr>
            <p:cNvGrpSpPr/>
            <p:nvPr/>
          </p:nvGrpSpPr>
          <p:grpSpPr>
            <a:xfrm>
              <a:off x="5805714" y="5095918"/>
              <a:ext cx="580573" cy="386869"/>
              <a:chOff x="5805714" y="609691"/>
              <a:chExt cx="580573" cy="386869"/>
            </a:xfrm>
          </p:grpSpPr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95E399E-0521-4D5B-914F-29C3ADDF2B72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14739334-2472-4756-B880-7780C40DA407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6D7FEFCF-F5E2-48A4-8DA2-466E3FA530E8}"/>
                </a:ext>
              </a:extLst>
            </p:cNvPr>
            <p:cNvGrpSpPr/>
            <p:nvPr/>
          </p:nvGrpSpPr>
          <p:grpSpPr>
            <a:xfrm>
              <a:off x="5805714" y="5406941"/>
              <a:ext cx="580573" cy="386869"/>
              <a:chOff x="5805714" y="609691"/>
              <a:chExt cx="580573" cy="386869"/>
            </a:xfrm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5B8C7798-2FB8-447C-BA5C-ECB75C74E5AD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Arc 127">
                <a:extLst>
                  <a:ext uri="{FF2B5EF4-FFF2-40B4-BE49-F238E27FC236}">
                    <a16:creationId xmlns:a16="http://schemas.microsoft.com/office/drawing/2014/main" id="{DDFE7CA2-AC7D-4CF0-A779-1F7EC6161969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EF6B5FAD-EB1F-43DC-8B99-11CAD21D64C9}"/>
                </a:ext>
              </a:extLst>
            </p:cNvPr>
            <p:cNvGrpSpPr/>
            <p:nvPr/>
          </p:nvGrpSpPr>
          <p:grpSpPr>
            <a:xfrm>
              <a:off x="5805714" y="5717964"/>
              <a:ext cx="580573" cy="386869"/>
              <a:chOff x="5805714" y="609691"/>
              <a:chExt cx="580573" cy="386869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817890A-729D-4FBB-8EF7-DAFD6F73427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EAD6132E-2435-4771-A3CC-CCE94E7A9600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2B7006E1-B188-46BA-BAA5-15A960905F4C}"/>
                </a:ext>
              </a:extLst>
            </p:cNvPr>
            <p:cNvGrpSpPr/>
            <p:nvPr/>
          </p:nvGrpSpPr>
          <p:grpSpPr>
            <a:xfrm>
              <a:off x="5805714" y="6028987"/>
              <a:ext cx="580573" cy="386869"/>
              <a:chOff x="5805714" y="609691"/>
              <a:chExt cx="580573" cy="38686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01250CF-AFA1-4A19-B3C7-7F163609380B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1014BA5C-C370-44EB-84DA-2D69E36CE6C3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AD8CB7E5-EBC4-4791-B93B-D0B41B862B83}"/>
                </a:ext>
              </a:extLst>
            </p:cNvPr>
            <p:cNvGrpSpPr/>
            <p:nvPr/>
          </p:nvGrpSpPr>
          <p:grpSpPr>
            <a:xfrm>
              <a:off x="5805714" y="6340004"/>
              <a:ext cx="580573" cy="386869"/>
              <a:chOff x="5805714" y="609691"/>
              <a:chExt cx="580573" cy="386869"/>
            </a:xfrm>
          </p:grpSpPr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F456FF3-391C-4C8E-A128-A413BDBBB225}"/>
                  </a:ext>
                </a:extLst>
              </p:cNvPr>
              <p:cNvSpPr/>
              <p:nvPr/>
            </p:nvSpPr>
            <p:spPr>
              <a:xfrm>
                <a:off x="6126481" y="682263"/>
                <a:ext cx="259806" cy="1450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innerShdw blurRad="12700" dist="889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Arc 136">
                <a:extLst>
                  <a:ext uri="{FF2B5EF4-FFF2-40B4-BE49-F238E27FC236}">
                    <a16:creationId xmlns:a16="http://schemas.microsoft.com/office/drawing/2014/main" id="{8838FE2A-04D7-44E3-97C3-54338832CB9A}"/>
                  </a:ext>
                </a:extLst>
              </p:cNvPr>
              <p:cNvSpPr/>
              <p:nvPr/>
            </p:nvSpPr>
            <p:spPr>
              <a:xfrm>
                <a:off x="5805714" y="609691"/>
                <a:ext cx="410553" cy="386869"/>
              </a:xfrm>
              <a:prstGeom prst="arc">
                <a:avLst>
                  <a:gd name="adj1" fmla="val 4206676"/>
                  <a:gd name="adj2" fmla="val 20826104"/>
                </a:avLst>
              </a:prstGeom>
              <a:ln w="50800">
                <a:gradFill>
                  <a:gsLst>
                    <a:gs pos="0">
                      <a:schemeClr val="tx1"/>
                    </a:gs>
                    <a:gs pos="46000">
                      <a:schemeClr val="bg1"/>
                    </a:gs>
                    <a:gs pos="83000">
                      <a:schemeClr val="bg1">
                        <a:lumMod val="8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B61BA890-3B17-4CDD-AD01-1D48392C3EE8}"/>
              </a:ext>
            </a:extLst>
          </p:cNvPr>
          <p:cNvSpPr txBox="1"/>
          <p:nvPr/>
        </p:nvSpPr>
        <p:spPr>
          <a:xfrm>
            <a:off x="735803" y="1571983"/>
            <a:ext cx="441157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DZ" sz="9600" b="1" dirty="0">
                <a:solidFill>
                  <a:srgbClr val="663300"/>
                </a:solidFill>
                <a:effectLst>
                  <a:innerShdw blurRad="114300">
                    <a:prstClr val="black"/>
                  </a:innerShdw>
                </a:effectLst>
                <a:latin typeface="Oswald" panose="02000503000000000000" pitchFamily="2" charset="0"/>
              </a:rPr>
              <a:t>شكراً لكم </a:t>
            </a:r>
            <a:endParaRPr lang="en-US" sz="9600" b="1" dirty="0">
              <a:solidFill>
                <a:srgbClr val="663300"/>
              </a:solidFill>
              <a:effectLst>
                <a:innerShdw blurRad="114300">
                  <a:prstClr val="black"/>
                </a:innerShdw>
              </a:effectLst>
              <a:latin typeface="Oswald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53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:a16="http://schemas.microsoft.com/office/drawing/2014/main" id="{2C7D9D9E-5FF1-435A-BAC9-1A7AAEC1B34E}"/>
              </a:ext>
            </a:extLst>
          </p:cNvPr>
          <p:cNvSpPr/>
          <p:nvPr/>
        </p:nvSpPr>
        <p:spPr>
          <a:xfrm>
            <a:off x="2491409" y="1229139"/>
            <a:ext cx="6127285" cy="439972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3600" dirty="0"/>
              <a:t>هيا يا مبدعين </a:t>
            </a:r>
          </a:p>
          <a:p>
            <a:pPr algn="ctr"/>
            <a:r>
              <a:rPr lang="ar-DZ" sz="3600" dirty="0"/>
              <a:t>نبدأ بمراجعة درس </a:t>
            </a:r>
          </a:p>
          <a:p>
            <a:pPr algn="ctr"/>
            <a:r>
              <a:rPr lang="ar-BH" sz="3200" dirty="0"/>
              <a:t>( نحن أصدقاء جيدون )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C941B8-FE46-4BE2-BD6B-F5F40935B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783" y="238714"/>
            <a:ext cx="3825101" cy="6380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71747E-4C10-45D4-BDCF-60E782A9C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6192" y="784927"/>
            <a:ext cx="3194282" cy="49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0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54EEEBD9-D37D-42B9-BE64-2C102B1D6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F47212-081A-4E41-8623-C5BD41ADD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43467"/>
            <a:ext cx="8959322" cy="5571066"/>
          </a:xfrm>
          <a:prstGeom prst="rect">
            <a:avLst/>
          </a:prstGeom>
          <a:solidFill>
            <a:srgbClr val="FFFFFF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7F1DCD-BFE8-4B85-961D-93382A8CDF89}"/>
              </a:ext>
            </a:extLst>
          </p:cNvPr>
          <p:cNvSpPr/>
          <p:nvPr/>
        </p:nvSpPr>
        <p:spPr>
          <a:xfrm>
            <a:off x="292056" y="0"/>
            <a:ext cx="3246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DZ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التهيئة الحافزة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1D994E6-F58A-4544-B0EF-7CC50844B19C}"/>
              </a:ext>
            </a:extLst>
          </p:cNvPr>
          <p:cNvSpPr/>
          <p:nvPr/>
        </p:nvSpPr>
        <p:spPr>
          <a:xfrm>
            <a:off x="528774" y="1882336"/>
            <a:ext cx="1749287" cy="15466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2800" b="1" dirty="0"/>
              <a:t>الكتاب </a:t>
            </a:r>
          </a:p>
          <a:p>
            <a:pPr algn="ctr"/>
            <a:r>
              <a:rPr lang="en-US" sz="2800" b="1" dirty="0"/>
              <a:t>54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0088F-3957-4084-8A45-714988D68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696" y="714375"/>
            <a:ext cx="8724691" cy="538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0572677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1331</TotalTime>
  <Words>192</Words>
  <Application>Microsoft Office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Asmaa Font</vt:lpstr>
      <vt:lpstr>Calibri</vt:lpstr>
      <vt:lpstr>Calibri Light</vt:lpstr>
      <vt:lpstr>Century Gothic</vt:lpstr>
      <vt:lpstr>Dubai</vt:lpstr>
      <vt:lpstr>Hand Of Sean</vt:lpstr>
      <vt:lpstr>Oswald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Eman Moustafa</dc:creator>
  <cp:lastModifiedBy>Eman Moustafa</cp:lastModifiedBy>
  <cp:revision>104</cp:revision>
  <dcterms:created xsi:type="dcterms:W3CDTF">2021-01-31T16:11:51Z</dcterms:created>
  <dcterms:modified xsi:type="dcterms:W3CDTF">2021-03-04T05:07:52Z</dcterms:modified>
</cp:coreProperties>
</file>